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0.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1.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2.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3.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4.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5.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96" r:id="rId2"/>
    <p:sldMasterId id="2147483714" r:id="rId3"/>
    <p:sldMasterId id="2147483732" r:id="rId4"/>
    <p:sldMasterId id="2147483744" r:id="rId5"/>
    <p:sldMasterId id="2147483756" r:id="rId6"/>
    <p:sldMasterId id="2147483768" r:id="rId7"/>
    <p:sldMasterId id="2147483780" r:id="rId8"/>
    <p:sldMasterId id="2147483792" r:id="rId9"/>
    <p:sldMasterId id="2147483804" r:id="rId10"/>
    <p:sldMasterId id="2147483822" r:id="rId11"/>
    <p:sldMasterId id="2147483834" r:id="rId12"/>
    <p:sldMasterId id="2147483846" r:id="rId13"/>
    <p:sldMasterId id="2147483858" r:id="rId14"/>
    <p:sldMasterId id="2147483870" r:id="rId15"/>
    <p:sldMasterId id="2147483882" r:id="rId16"/>
  </p:sldMasterIdLst>
  <p:notesMasterIdLst>
    <p:notesMasterId r:id="rId39"/>
  </p:notesMasterIdLst>
  <p:sldIdLst>
    <p:sldId id="257" r:id="rId17"/>
    <p:sldId id="260" r:id="rId18"/>
    <p:sldId id="259" r:id="rId19"/>
    <p:sldId id="261" r:id="rId20"/>
    <p:sldId id="262" r:id="rId21"/>
    <p:sldId id="263" r:id="rId22"/>
    <p:sldId id="264" r:id="rId23"/>
    <p:sldId id="266" r:id="rId24"/>
    <p:sldId id="265" r:id="rId25"/>
    <p:sldId id="267" r:id="rId26"/>
    <p:sldId id="268" r:id="rId27"/>
    <p:sldId id="269" r:id="rId28"/>
    <p:sldId id="271" r:id="rId29"/>
    <p:sldId id="272" r:id="rId30"/>
    <p:sldId id="274" r:id="rId31"/>
    <p:sldId id="275" r:id="rId32"/>
    <p:sldId id="276" r:id="rId33"/>
    <p:sldId id="277" r:id="rId34"/>
    <p:sldId id="278" r:id="rId35"/>
    <p:sldId id="279" r:id="rId36"/>
    <p:sldId id="280" r:id="rId37"/>
    <p:sldId id="281" r:id="rId38"/>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987" autoAdjust="0"/>
    <p:restoredTop sz="94660"/>
  </p:normalViewPr>
  <p:slideViewPr>
    <p:cSldViewPr snapToGrid="0">
      <p:cViewPr varScale="1">
        <p:scale>
          <a:sx n="79" d="100"/>
          <a:sy n="79" d="100"/>
        </p:scale>
        <p:origin x="1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9E816A-8A83-4C4A-AE2C-8C381D36D857}" type="doc">
      <dgm:prSet loTypeId="urn:microsoft.com/office/officeart/2005/8/layout/target1" loCatId="relationship" qsTypeId="urn:microsoft.com/office/officeart/2005/8/quickstyle/simple1" qsCatId="simple" csTypeId="urn:microsoft.com/office/officeart/2005/8/colors/colorful1" csCatId="colorful" phldr="1"/>
      <dgm:spPr/>
      <dgm:t>
        <a:bodyPr/>
        <a:lstStyle/>
        <a:p>
          <a:pPr rtl="1"/>
          <a:endParaRPr lang="fa-IR"/>
        </a:p>
      </dgm:t>
    </dgm:pt>
    <dgm:pt modelId="{6E2FD6FD-6D22-480F-A6A5-11FD6C20BE3F}">
      <dgm:prSet phldrT="[Text]"/>
      <dgm:spPr/>
      <dgm:t>
        <a:bodyPr/>
        <a:lstStyle/>
        <a:p>
          <a:pPr rtl="1"/>
          <a:r>
            <a:rPr lang="fa-IR" dirty="0" smtClean="0"/>
            <a:t>قلب(فواد)</a:t>
          </a:r>
          <a:endParaRPr lang="fa-IR" dirty="0"/>
        </a:p>
      </dgm:t>
    </dgm:pt>
    <dgm:pt modelId="{D05545E7-1115-419D-A66B-2DEBB3CF0419}" type="parTrans" cxnId="{BF25E7C3-DC57-4353-9AF3-92519EAE4611}">
      <dgm:prSet/>
      <dgm:spPr/>
      <dgm:t>
        <a:bodyPr/>
        <a:lstStyle/>
        <a:p>
          <a:pPr rtl="1"/>
          <a:endParaRPr lang="fa-IR"/>
        </a:p>
      </dgm:t>
    </dgm:pt>
    <dgm:pt modelId="{7EEE23E8-EC82-42F6-90A8-5538DA701732}" type="sibTrans" cxnId="{BF25E7C3-DC57-4353-9AF3-92519EAE4611}">
      <dgm:prSet/>
      <dgm:spPr/>
      <dgm:t>
        <a:bodyPr/>
        <a:lstStyle/>
        <a:p>
          <a:pPr rtl="1"/>
          <a:endParaRPr lang="fa-IR"/>
        </a:p>
      </dgm:t>
    </dgm:pt>
    <dgm:pt modelId="{B30FA8B3-6E3A-4DE2-888A-40E780F27325}">
      <dgm:prSet phldrT="[Text]"/>
      <dgm:spPr/>
      <dgm:t>
        <a:bodyPr/>
        <a:lstStyle/>
        <a:p>
          <a:pPr rtl="1"/>
          <a:r>
            <a:rPr lang="fa-IR" dirty="0" smtClean="0"/>
            <a:t>صدر</a:t>
          </a:r>
          <a:endParaRPr lang="fa-IR" dirty="0"/>
        </a:p>
      </dgm:t>
    </dgm:pt>
    <dgm:pt modelId="{DF530DFD-BA6E-4304-B7A3-4D972964D966}" type="parTrans" cxnId="{1478A6C1-1047-4C3A-B0BA-206F5E19A27E}">
      <dgm:prSet/>
      <dgm:spPr/>
      <dgm:t>
        <a:bodyPr/>
        <a:lstStyle/>
        <a:p>
          <a:pPr rtl="1"/>
          <a:endParaRPr lang="fa-IR"/>
        </a:p>
      </dgm:t>
    </dgm:pt>
    <dgm:pt modelId="{7E0A1832-613D-4539-A8AF-B2E5DD436169}" type="sibTrans" cxnId="{1478A6C1-1047-4C3A-B0BA-206F5E19A27E}">
      <dgm:prSet/>
      <dgm:spPr/>
      <dgm:t>
        <a:bodyPr/>
        <a:lstStyle/>
        <a:p>
          <a:pPr rtl="1"/>
          <a:endParaRPr lang="fa-IR"/>
        </a:p>
      </dgm:t>
    </dgm:pt>
    <dgm:pt modelId="{BC48CB78-2FA1-4426-9C94-A307078F1235}">
      <dgm:prSet phldrT="[Text]"/>
      <dgm:spPr/>
      <dgm:t>
        <a:bodyPr/>
        <a:lstStyle/>
        <a:p>
          <a:pPr rtl="1"/>
          <a:r>
            <a:rPr lang="fa-IR" dirty="0" smtClean="0"/>
            <a:t>نفس </a:t>
          </a:r>
          <a:endParaRPr lang="fa-IR" dirty="0"/>
        </a:p>
      </dgm:t>
    </dgm:pt>
    <dgm:pt modelId="{B751C402-608C-4563-8F3D-7082A5EA1D93}" type="parTrans" cxnId="{6A767E5D-020A-4A20-A5A1-9E1F6CAC705D}">
      <dgm:prSet/>
      <dgm:spPr/>
      <dgm:t>
        <a:bodyPr/>
        <a:lstStyle/>
        <a:p>
          <a:pPr rtl="1"/>
          <a:endParaRPr lang="fa-IR"/>
        </a:p>
      </dgm:t>
    </dgm:pt>
    <dgm:pt modelId="{353561D7-3383-46DC-8BE9-2B21B0337BF9}" type="sibTrans" cxnId="{6A767E5D-020A-4A20-A5A1-9E1F6CAC705D}">
      <dgm:prSet/>
      <dgm:spPr/>
      <dgm:t>
        <a:bodyPr/>
        <a:lstStyle/>
        <a:p>
          <a:pPr rtl="1"/>
          <a:endParaRPr lang="fa-IR"/>
        </a:p>
      </dgm:t>
    </dgm:pt>
    <dgm:pt modelId="{83931578-E8F7-476C-AC2A-1E2D33D27A11}" type="pres">
      <dgm:prSet presAssocID="{AB9E816A-8A83-4C4A-AE2C-8C381D36D857}" presName="composite" presStyleCnt="0">
        <dgm:presLayoutVars>
          <dgm:chMax val="5"/>
          <dgm:dir/>
          <dgm:resizeHandles val="exact"/>
        </dgm:presLayoutVars>
      </dgm:prSet>
      <dgm:spPr/>
      <dgm:t>
        <a:bodyPr/>
        <a:lstStyle/>
        <a:p>
          <a:pPr rtl="1"/>
          <a:endParaRPr lang="fa-IR"/>
        </a:p>
      </dgm:t>
    </dgm:pt>
    <dgm:pt modelId="{8D53B4F0-4386-45D3-B212-CB168974BF7B}" type="pres">
      <dgm:prSet presAssocID="{6E2FD6FD-6D22-480F-A6A5-11FD6C20BE3F}" presName="circle1" presStyleLbl="lnNode1" presStyleIdx="0" presStyleCnt="3"/>
      <dgm:spPr/>
    </dgm:pt>
    <dgm:pt modelId="{3F6D952D-9320-46FF-A12E-F4124122D777}" type="pres">
      <dgm:prSet presAssocID="{6E2FD6FD-6D22-480F-A6A5-11FD6C20BE3F}" presName="text1" presStyleLbl="revTx" presStyleIdx="0" presStyleCnt="3">
        <dgm:presLayoutVars>
          <dgm:bulletEnabled val="1"/>
        </dgm:presLayoutVars>
      </dgm:prSet>
      <dgm:spPr/>
      <dgm:t>
        <a:bodyPr/>
        <a:lstStyle/>
        <a:p>
          <a:pPr rtl="1"/>
          <a:endParaRPr lang="fa-IR"/>
        </a:p>
      </dgm:t>
    </dgm:pt>
    <dgm:pt modelId="{E5EC3266-5471-42D6-82BA-55A7EDCC1D36}" type="pres">
      <dgm:prSet presAssocID="{6E2FD6FD-6D22-480F-A6A5-11FD6C20BE3F}" presName="line1" presStyleLbl="callout" presStyleIdx="0" presStyleCnt="6"/>
      <dgm:spPr/>
    </dgm:pt>
    <dgm:pt modelId="{0832AB32-762F-4426-BD8A-AD849C0790EF}" type="pres">
      <dgm:prSet presAssocID="{6E2FD6FD-6D22-480F-A6A5-11FD6C20BE3F}" presName="d1" presStyleLbl="callout" presStyleIdx="1" presStyleCnt="6"/>
      <dgm:spPr/>
    </dgm:pt>
    <dgm:pt modelId="{546F035B-5F98-4694-9D82-E1D24926E52B}" type="pres">
      <dgm:prSet presAssocID="{B30FA8B3-6E3A-4DE2-888A-40E780F27325}" presName="circle2" presStyleLbl="lnNode1" presStyleIdx="1" presStyleCnt="3"/>
      <dgm:spPr/>
    </dgm:pt>
    <dgm:pt modelId="{A8843768-3D92-4884-A7AF-5683AFB1C6F8}" type="pres">
      <dgm:prSet presAssocID="{B30FA8B3-6E3A-4DE2-888A-40E780F27325}" presName="text2" presStyleLbl="revTx" presStyleIdx="1" presStyleCnt="3">
        <dgm:presLayoutVars>
          <dgm:bulletEnabled val="1"/>
        </dgm:presLayoutVars>
      </dgm:prSet>
      <dgm:spPr/>
      <dgm:t>
        <a:bodyPr/>
        <a:lstStyle/>
        <a:p>
          <a:pPr rtl="1"/>
          <a:endParaRPr lang="fa-IR"/>
        </a:p>
      </dgm:t>
    </dgm:pt>
    <dgm:pt modelId="{DA11F677-ED24-4D49-B5C6-E5C1511FAEA8}" type="pres">
      <dgm:prSet presAssocID="{B30FA8B3-6E3A-4DE2-888A-40E780F27325}" presName="line2" presStyleLbl="callout" presStyleIdx="2" presStyleCnt="6"/>
      <dgm:spPr/>
    </dgm:pt>
    <dgm:pt modelId="{F1BCB1EA-A239-402F-8E5D-B2AB678330CF}" type="pres">
      <dgm:prSet presAssocID="{B30FA8B3-6E3A-4DE2-888A-40E780F27325}" presName="d2" presStyleLbl="callout" presStyleIdx="3" presStyleCnt="6"/>
      <dgm:spPr/>
    </dgm:pt>
    <dgm:pt modelId="{9E8E1217-8857-477F-9BBA-8C6D6480F7DB}" type="pres">
      <dgm:prSet presAssocID="{BC48CB78-2FA1-4426-9C94-A307078F1235}" presName="circle3" presStyleLbl="lnNode1" presStyleIdx="2" presStyleCnt="3" custAng="0"/>
      <dgm:spPr/>
    </dgm:pt>
    <dgm:pt modelId="{C969117C-1669-473E-97EA-233847CCEDC8}" type="pres">
      <dgm:prSet presAssocID="{BC48CB78-2FA1-4426-9C94-A307078F1235}" presName="text3" presStyleLbl="revTx" presStyleIdx="2" presStyleCnt="3">
        <dgm:presLayoutVars>
          <dgm:bulletEnabled val="1"/>
        </dgm:presLayoutVars>
      </dgm:prSet>
      <dgm:spPr/>
      <dgm:t>
        <a:bodyPr/>
        <a:lstStyle/>
        <a:p>
          <a:pPr rtl="1"/>
          <a:endParaRPr lang="fa-IR"/>
        </a:p>
      </dgm:t>
    </dgm:pt>
    <dgm:pt modelId="{61129D58-7A61-44B3-82BC-DD5FC25D7D41}" type="pres">
      <dgm:prSet presAssocID="{BC48CB78-2FA1-4426-9C94-A307078F1235}" presName="line3" presStyleLbl="callout" presStyleIdx="4" presStyleCnt="6"/>
      <dgm:spPr/>
    </dgm:pt>
    <dgm:pt modelId="{CC5AD890-8513-4852-BAB0-B723E734B2FB}" type="pres">
      <dgm:prSet presAssocID="{BC48CB78-2FA1-4426-9C94-A307078F1235}" presName="d3" presStyleLbl="callout" presStyleIdx="5" presStyleCnt="6"/>
      <dgm:spPr/>
    </dgm:pt>
  </dgm:ptLst>
  <dgm:cxnLst>
    <dgm:cxn modelId="{1478A6C1-1047-4C3A-B0BA-206F5E19A27E}" srcId="{AB9E816A-8A83-4C4A-AE2C-8C381D36D857}" destId="{B30FA8B3-6E3A-4DE2-888A-40E780F27325}" srcOrd="1" destOrd="0" parTransId="{DF530DFD-BA6E-4304-B7A3-4D972964D966}" sibTransId="{7E0A1832-613D-4539-A8AF-B2E5DD436169}"/>
    <dgm:cxn modelId="{D75ADC35-578E-44C2-950A-476A8A1B76F2}" type="presOf" srcId="{B30FA8B3-6E3A-4DE2-888A-40E780F27325}" destId="{A8843768-3D92-4884-A7AF-5683AFB1C6F8}" srcOrd="0" destOrd="0" presId="urn:microsoft.com/office/officeart/2005/8/layout/target1"/>
    <dgm:cxn modelId="{694FCAAE-C32D-45C6-B2E4-5FD352172438}" type="presOf" srcId="{6E2FD6FD-6D22-480F-A6A5-11FD6C20BE3F}" destId="{3F6D952D-9320-46FF-A12E-F4124122D777}" srcOrd="0" destOrd="0" presId="urn:microsoft.com/office/officeart/2005/8/layout/target1"/>
    <dgm:cxn modelId="{2F1959AF-E828-45F2-915E-3157BBE3CFA0}" type="presOf" srcId="{BC48CB78-2FA1-4426-9C94-A307078F1235}" destId="{C969117C-1669-473E-97EA-233847CCEDC8}" srcOrd="0" destOrd="0" presId="urn:microsoft.com/office/officeart/2005/8/layout/target1"/>
    <dgm:cxn modelId="{C21E87DC-4F6F-4400-B0A3-6B1CFF8CCD53}" type="presOf" srcId="{AB9E816A-8A83-4C4A-AE2C-8C381D36D857}" destId="{83931578-E8F7-476C-AC2A-1E2D33D27A11}" srcOrd="0" destOrd="0" presId="urn:microsoft.com/office/officeart/2005/8/layout/target1"/>
    <dgm:cxn modelId="{6A767E5D-020A-4A20-A5A1-9E1F6CAC705D}" srcId="{AB9E816A-8A83-4C4A-AE2C-8C381D36D857}" destId="{BC48CB78-2FA1-4426-9C94-A307078F1235}" srcOrd="2" destOrd="0" parTransId="{B751C402-608C-4563-8F3D-7082A5EA1D93}" sibTransId="{353561D7-3383-46DC-8BE9-2B21B0337BF9}"/>
    <dgm:cxn modelId="{BF25E7C3-DC57-4353-9AF3-92519EAE4611}" srcId="{AB9E816A-8A83-4C4A-AE2C-8C381D36D857}" destId="{6E2FD6FD-6D22-480F-A6A5-11FD6C20BE3F}" srcOrd="0" destOrd="0" parTransId="{D05545E7-1115-419D-A66B-2DEBB3CF0419}" sibTransId="{7EEE23E8-EC82-42F6-90A8-5538DA701732}"/>
    <dgm:cxn modelId="{BF0AFD8A-4B2F-4B38-B9B9-B6781369C70F}" type="presParOf" srcId="{83931578-E8F7-476C-AC2A-1E2D33D27A11}" destId="{8D53B4F0-4386-45D3-B212-CB168974BF7B}" srcOrd="0" destOrd="0" presId="urn:microsoft.com/office/officeart/2005/8/layout/target1"/>
    <dgm:cxn modelId="{E04DFF9D-6EAD-41F2-9C10-097FC34B5AA1}" type="presParOf" srcId="{83931578-E8F7-476C-AC2A-1E2D33D27A11}" destId="{3F6D952D-9320-46FF-A12E-F4124122D777}" srcOrd="1" destOrd="0" presId="urn:microsoft.com/office/officeart/2005/8/layout/target1"/>
    <dgm:cxn modelId="{6364B8C3-2A1E-4CFA-AEFE-0A01AE6B9658}" type="presParOf" srcId="{83931578-E8F7-476C-AC2A-1E2D33D27A11}" destId="{E5EC3266-5471-42D6-82BA-55A7EDCC1D36}" srcOrd="2" destOrd="0" presId="urn:microsoft.com/office/officeart/2005/8/layout/target1"/>
    <dgm:cxn modelId="{A31D4777-0173-4B9B-B27D-2A4FCDC7A36A}" type="presParOf" srcId="{83931578-E8F7-476C-AC2A-1E2D33D27A11}" destId="{0832AB32-762F-4426-BD8A-AD849C0790EF}" srcOrd="3" destOrd="0" presId="urn:microsoft.com/office/officeart/2005/8/layout/target1"/>
    <dgm:cxn modelId="{F546FB61-E8A5-43DF-B714-495B092C132C}" type="presParOf" srcId="{83931578-E8F7-476C-AC2A-1E2D33D27A11}" destId="{546F035B-5F98-4694-9D82-E1D24926E52B}" srcOrd="4" destOrd="0" presId="urn:microsoft.com/office/officeart/2005/8/layout/target1"/>
    <dgm:cxn modelId="{3AA0EDC9-4CB1-49FA-A6C4-A7FA845D2DEA}" type="presParOf" srcId="{83931578-E8F7-476C-AC2A-1E2D33D27A11}" destId="{A8843768-3D92-4884-A7AF-5683AFB1C6F8}" srcOrd="5" destOrd="0" presId="urn:microsoft.com/office/officeart/2005/8/layout/target1"/>
    <dgm:cxn modelId="{05009986-7CA4-4997-B79B-5B5D50CDB28D}" type="presParOf" srcId="{83931578-E8F7-476C-AC2A-1E2D33D27A11}" destId="{DA11F677-ED24-4D49-B5C6-E5C1511FAEA8}" srcOrd="6" destOrd="0" presId="urn:microsoft.com/office/officeart/2005/8/layout/target1"/>
    <dgm:cxn modelId="{FFB00DED-E265-489A-9EF6-366DB85A49AE}" type="presParOf" srcId="{83931578-E8F7-476C-AC2A-1E2D33D27A11}" destId="{F1BCB1EA-A239-402F-8E5D-B2AB678330CF}" srcOrd="7" destOrd="0" presId="urn:microsoft.com/office/officeart/2005/8/layout/target1"/>
    <dgm:cxn modelId="{AEE15C93-FA1F-47A1-8594-88D48C7D5D2B}" type="presParOf" srcId="{83931578-E8F7-476C-AC2A-1E2D33D27A11}" destId="{9E8E1217-8857-477F-9BBA-8C6D6480F7DB}" srcOrd="8" destOrd="0" presId="urn:microsoft.com/office/officeart/2005/8/layout/target1"/>
    <dgm:cxn modelId="{C31CA05F-4A69-4127-BBDF-AFC26F63860F}" type="presParOf" srcId="{83931578-E8F7-476C-AC2A-1E2D33D27A11}" destId="{C969117C-1669-473E-97EA-233847CCEDC8}" srcOrd="9" destOrd="0" presId="urn:microsoft.com/office/officeart/2005/8/layout/target1"/>
    <dgm:cxn modelId="{53D7640B-D377-4564-8EFF-A90149678F5E}" type="presParOf" srcId="{83931578-E8F7-476C-AC2A-1E2D33D27A11}" destId="{61129D58-7A61-44B3-82BC-DD5FC25D7D41}" srcOrd="10" destOrd="0" presId="urn:microsoft.com/office/officeart/2005/8/layout/target1"/>
    <dgm:cxn modelId="{BA077AB5-51D4-4A53-A419-11E30643550D}" type="presParOf" srcId="{83931578-E8F7-476C-AC2A-1E2D33D27A11}" destId="{CC5AD890-8513-4852-BAB0-B723E734B2FB}"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CFD705-768E-40EB-855F-92E4A406DC69}" type="doc">
      <dgm:prSet loTypeId="urn:microsoft.com/office/officeart/2005/8/layout/process4" loCatId="process" qsTypeId="urn:microsoft.com/office/officeart/2005/8/quickstyle/simple1" qsCatId="simple" csTypeId="urn:microsoft.com/office/officeart/2005/8/colors/colorful3" csCatId="colorful" phldr="1"/>
      <dgm:spPr/>
      <dgm:t>
        <a:bodyPr/>
        <a:lstStyle/>
        <a:p>
          <a:pPr rtl="1"/>
          <a:endParaRPr lang="fa-IR"/>
        </a:p>
      </dgm:t>
    </dgm:pt>
    <dgm:pt modelId="{91413ACC-AC15-4F88-B38F-77F20272A52D}">
      <dgm:prSet phldrT="[Text]" custT="1"/>
      <dgm:spPr/>
      <dgm:t>
        <a:bodyPr/>
        <a:lstStyle/>
        <a:p>
          <a:pPr rtl="1"/>
          <a:r>
            <a:rPr lang="fa-IR" sz="3200" b="1" dirty="0" smtClean="0">
              <a:solidFill>
                <a:schemeClr val="tx1"/>
              </a:solidFill>
              <a:cs typeface="B Yas" panose="00000400000000000000" pitchFamily="2" charset="-78"/>
            </a:rPr>
            <a:t>مرحله ی نباتی و حیوانی </a:t>
          </a:r>
          <a:endParaRPr lang="fa-IR" sz="3200" b="1" dirty="0">
            <a:solidFill>
              <a:schemeClr val="tx1"/>
            </a:solidFill>
            <a:cs typeface="B Yas" panose="00000400000000000000" pitchFamily="2" charset="-78"/>
          </a:endParaRPr>
        </a:p>
      </dgm:t>
    </dgm:pt>
    <dgm:pt modelId="{9BD7D5CC-788D-4881-9F98-4EF14328BDFF}" type="parTrans" cxnId="{489D0AC1-562D-404B-8C5D-CB06B19DAE1F}">
      <dgm:prSet/>
      <dgm:spPr/>
      <dgm:t>
        <a:bodyPr/>
        <a:lstStyle/>
        <a:p>
          <a:pPr rtl="1"/>
          <a:endParaRPr lang="fa-IR"/>
        </a:p>
      </dgm:t>
    </dgm:pt>
    <dgm:pt modelId="{F0BB7EA7-4EF9-4A08-8A1C-1AF8FE4F81D2}" type="sibTrans" cxnId="{489D0AC1-562D-404B-8C5D-CB06B19DAE1F}">
      <dgm:prSet/>
      <dgm:spPr/>
      <dgm:t>
        <a:bodyPr/>
        <a:lstStyle/>
        <a:p>
          <a:pPr rtl="1"/>
          <a:endParaRPr lang="fa-IR"/>
        </a:p>
      </dgm:t>
    </dgm:pt>
    <dgm:pt modelId="{EC166202-FB79-40F6-A1B9-DD58A0341AF9}">
      <dgm:prSet phldrT="[Text]"/>
      <dgm:spPr>
        <a:solidFill>
          <a:srgbClr val="C00000">
            <a:alpha val="90000"/>
          </a:srgbClr>
        </a:solidFill>
      </dgm:spPr>
      <dgm:t>
        <a:bodyPr/>
        <a:lstStyle/>
        <a:p>
          <a:pPr rtl="1"/>
          <a:r>
            <a:rPr lang="fa-IR" b="1" dirty="0" smtClean="0">
              <a:solidFill>
                <a:schemeClr val="bg1"/>
              </a:solidFill>
            </a:rPr>
            <a:t>نفس اماره</a:t>
          </a:r>
          <a:endParaRPr lang="fa-IR" b="1" dirty="0">
            <a:solidFill>
              <a:schemeClr val="bg1"/>
            </a:solidFill>
          </a:endParaRPr>
        </a:p>
      </dgm:t>
    </dgm:pt>
    <dgm:pt modelId="{72D086E6-2B78-4FC8-87BA-A8BE43A0030E}" type="parTrans" cxnId="{97704652-1B59-4DBB-9BDE-150CA3E2FB57}">
      <dgm:prSet/>
      <dgm:spPr/>
      <dgm:t>
        <a:bodyPr/>
        <a:lstStyle/>
        <a:p>
          <a:pPr rtl="1"/>
          <a:endParaRPr lang="fa-IR"/>
        </a:p>
      </dgm:t>
    </dgm:pt>
    <dgm:pt modelId="{89D5B94B-ACB6-46C7-94A1-23D88332FE53}" type="sibTrans" cxnId="{97704652-1B59-4DBB-9BDE-150CA3E2FB57}">
      <dgm:prSet/>
      <dgm:spPr/>
      <dgm:t>
        <a:bodyPr/>
        <a:lstStyle/>
        <a:p>
          <a:pPr rtl="1"/>
          <a:endParaRPr lang="fa-IR"/>
        </a:p>
      </dgm:t>
    </dgm:pt>
    <dgm:pt modelId="{ECC2A12E-912C-4A88-B367-8C59358F640F}">
      <dgm:prSet phldrT="[Text]"/>
      <dgm:spPr>
        <a:solidFill>
          <a:schemeClr val="tx1">
            <a:alpha val="90000"/>
          </a:schemeClr>
        </a:solidFill>
      </dgm:spPr>
      <dgm:t>
        <a:bodyPr/>
        <a:lstStyle/>
        <a:p>
          <a:pPr rtl="1"/>
          <a:r>
            <a:rPr lang="fa-IR" b="1" dirty="0" smtClean="0">
              <a:solidFill>
                <a:schemeClr val="bg1"/>
              </a:solidFill>
            </a:rPr>
            <a:t>قلب مریض </a:t>
          </a:r>
          <a:endParaRPr lang="fa-IR" b="1" dirty="0">
            <a:solidFill>
              <a:schemeClr val="bg1"/>
            </a:solidFill>
          </a:endParaRPr>
        </a:p>
      </dgm:t>
    </dgm:pt>
    <dgm:pt modelId="{BA3C196A-8EA8-4649-B11C-ABE5B53BA26E}" type="parTrans" cxnId="{DB26CA61-F3A3-49D8-8EB2-0C96E102600E}">
      <dgm:prSet/>
      <dgm:spPr/>
      <dgm:t>
        <a:bodyPr/>
        <a:lstStyle/>
        <a:p>
          <a:pPr rtl="1"/>
          <a:endParaRPr lang="fa-IR"/>
        </a:p>
      </dgm:t>
    </dgm:pt>
    <dgm:pt modelId="{B214C0EB-0A76-468A-9951-8BA7EA9CCB4D}" type="sibTrans" cxnId="{DB26CA61-F3A3-49D8-8EB2-0C96E102600E}">
      <dgm:prSet/>
      <dgm:spPr/>
      <dgm:t>
        <a:bodyPr/>
        <a:lstStyle/>
        <a:p>
          <a:pPr rtl="1"/>
          <a:endParaRPr lang="fa-IR"/>
        </a:p>
      </dgm:t>
    </dgm:pt>
    <dgm:pt modelId="{97A31288-216E-44FD-8271-4137950ECBE3}">
      <dgm:prSet phldrT="[Text]" custT="1"/>
      <dgm:spPr>
        <a:solidFill>
          <a:schemeClr val="tx2">
            <a:lumMod val="40000"/>
            <a:lumOff val="60000"/>
          </a:schemeClr>
        </a:solidFill>
      </dgm:spPr>
      <dgm:t>
        <a:bodyPr/>
        <a:lstStyle/>
        <a:p>
          <a:pPr rtl="1"/>
          <a:r>
            <a:rPr lang="fa-IR" sz="3200" b="1" dirty="0" smtClean="0">
              <a:solidFill>
                <a:schemeClr val="tx1"/>
              </a:solidFill>
              <a:cs typeface="B Zar" panose="00000400000000000000" pitchFamily="2" charset="-78"/>
            </a:rPr>
            <a:t>مرحله ی انسانی و قدسی </a:t>
          </a:r>
          <a:endParaRPr lang="fa-IR" sz="3200" b="1" dirty="0">
            <a:solidFill>
              <a:schemeClr val="tx1"/>
            </a:solidFill>
            <a:cs typeface="B Zar" panose="00000400000000000000" pitchFamily="2" charset="-78"/>
          </a:endParaRPr>
        </a:p>
      </dgm:t>
    </dgm:pt>
    <dgm:pt modelId="{89EE9E23-EEAC-41ED-BF0A-2F57ABDF7E6E}" type="parTrans" cxnId="{4A635F29-FB41-4C6C-BBDC-67E13F00FB88}">
      <dgm:prSet/>
      <dgm:spPr/>
      <dgm:t>
        <a:bodyPr/>
        <a:lstStyle/>
        <a:p>
          <a:pPr rtl="1"/>
          <a:endParaRPr lang="fa-IR"/>
        </a:p>
      </dgm:t>
    </dgm:pt>
    <dgm:pt modelId="{BF3D6345-4F66-4D73-8288-9920ACD09950}" type="sibTrans" cxnId="{4A635F29-FB41-4C6C-BBDC-67E13F00FB88}">
      <dgm:prSet/>
      <dgm:spPr/>
      <dgm:t>
        <a:bodyPr/>
        <a:lstStyle/>
        <a:p>
          <a:pPr rtl="1"/>
          <a:endParaRPr lang="fa-IR"/>
        </a:p>
      </dgm:t>
    </dgm:pt>
    <dgm:pt modelId="{59F3BB96-2B54-413B-89B2-2307A1DC1DB6}">
      <dgm:prSet phldrT="[Text]" custT="1"/>
      <dgm:spPr>
        <a:solidFill>
          <a:schemeClr val="accent3">
            <a:lumMod val="60000"/>
            <a:lumOff val="40000"/>
            <a:alpha val="90000"/>
          </a:schemeClr>
        </a:solidFill>
      </dgm:spPr>
      <dgm:t>
        <a:bodyPr/>
        <a:lstStyle/>
        <a:p>
          <a:pPr rtl="1"/>
          <a:r>
            <a:rPr lang="fa-IR" sz="2800" b="1" dirty="0" smtClean="0">
              <a:cs typeface="B Zar" panose="00000400000000000000" pitchFamily="2" charset="-78"/>
            </a:rPr>
            <a:t>نفس لوامه </a:t>
          </a:r>
          <a:endParaRPr lang="fa-IR" sz="2800" b="1" dirty="0">
            <a:cs typeface="B Zar" panose="00000400000000000000" pitchFamily="2" charset="-78"/>
          </a:endParaRPr>
        </a:p>
      </dgm:t>
    </dgm:pt>
    <dgm:pt modelId="{68AAFE2E-A47B-42D8-8DEF-5A64043AC987}" type="parTrans" cxnId="{C7713C33-FC1A-4130-BED9-B0743EA3E7BC}">
      <dgm:prSet/>
      <dgm:spPr/>
      <dgm:t>
        <a:bodyPr/>
        <a:lstStyle/>
        <a:p>
          <a:pPr rtl="1"/>
          <a:endParaRPr lang="fa-IR"/>
        </a:p>
      </dgm:t>
    </dgm:pt>
    <dgm:pt modelId="{A223C955-E1CC-46E4-B7AB-024572ACD9E5}" type="sibTrans" cxnId="{C7713C33-FC1A-4130-BED9-B0743EA3E7BC}">
      <dgm:prSet/>
      <dgm:spPr/>
      <dgm:t>
        <a:bodyPr/>
        <a:lstStyle/>
        <a:p>
          <a:pPr rtl="1"/>
          <a:endParaRPr lang="fa-IR"/>
        </a:p>
      </dgm:t>
    </dgm:pt>
    <dgm:pt modelId="{A3D45F46-3D13-43C3-9492-778084A84EC3}">
      <dgm:prSet phldrT="[Text]" custT="1"/>
      <dgm:spPr>
        <a:solidFill>
          <a:schemeClr val="accent2">
            <a:lumMod val="40000"/>
            <a:lumOff val="60000"/>
            <a:alpha val="90000"/>
          </a:schemeClr>
        </a:solidFill>
      </dgm:spPr>
      <dgm:t>
        <a:bodyPr/>
        <a:lstStyle/>
        <a:p>
          <a:pPr rtl="1"/>
          <a:r>
            <a:rPr lang="fa-IR" sz="3200" b="1" dirty="0" smtClean="0">
              <a:cs typeface="B Zar" panose="00000400000000000000" pitchFamily="2" charset="-78"/>
            </a:rPr>
            <a:t>قلب منیب </a:t>
          </a:r>
          <a:endParaRPr lang="fa-IR" sz="3200" b="1" dirty="0">
            <a:cs typeface="B Zar" panose="00000400000000000000" pitchFamily="2" charset="-78"/>
          </a:endParaRPr>
        </a:p>
      </dgm:t>
    </dgm:pt>
    <dgm:pt modelId="{DC3A48BB-CF83-45A0-8B14-11C3ECE683D3}" type="parTrans" cxnId="{40C9946C-5E78-4478-97FD-21A7BAE202AF}">
      <dgm:prSet/>
      <dgm:spPr/>
      <dgm:t>
        <a:bodyPr/>
        <a:lstStyle/>
        <a:p>
          <a:pPr rtl="1"/>
          <a:endParaRPr lang="fa-IR"/>
        </a:p>
      </dgm:t>
    </dgm:pt>
    <dgm:pt modelId="{29881B64-1EF8-4AB9-AD89-0C437C409DFD}" type="sibTrans" cxnId="{40C9946C-5E78-4478-97FD-21A7BAE202AF}">
      <dgm:prSet/>
      <dgm:spPr/>
      <dgm:t>
        <a:bodyPr/>
        <a:lstStyle/>
        <a:p>
          <a:pPr rtl="1"/>
          <a:endParaRPr lang="fa-IR"/>
        </a:p>
      </dgm:t>
    </dgm:pt>
    <dgm:pt modelId="{398AEFB0-2302-4D24-BA58-B1D61165AE5D}">
      <dgm:prSet phldrT="[Text]" custT="1"/>
      <dgm:spPr>
        <a:solidFill>
          <a:srgbClr val="00B050"/>
        </a:solidFill>
      </dgm:spPr>
      <dgm:t>
        <a:bodyPr/>
        <a:lstStyle/>
        <a:p>
          <a:pPr rtl="1"/>
          <a:r>
            <a:rPr lang="fa-IR" sz="3200" b="1" dirty="0" smtClean="0">
              <a:solidFill>
                <a:schemeClr val="tx1"/>
              </a:solidFill>
              <a:cs typeface="B Zar" panose="00000400000000000000" pitchFamily="2" charset="-78"/>
            </a:rPr>
            <a:t>مرحله ی کلیه ی الهیه</a:t>
          </a:r>
          <a:endParaRPr lang="fa-IR" sz="3200" b="1" dirty="0">
            <a:solidFill>
              <a:schemeClr val="tx1"/>
            </a:solidFill>
            <a:cs typeface="B Zar" panose="00000400000000000000" pitchFamily="2" charset="-78"/>
          </a:endParaRPr>
        </a:p>
      </dgm:t>
    </dgm:pt>
    <dgm:pt modelId="{A05B41FC-94E4-469E-9067-2BA378090944}" type="parTrans" cxnId="{BB3221BB-40D2-44F2-B0C0-D36855D9B06A}">
      <dgm:prSet/>
      <dgm:spPr/>
      <dgm:t>
        <a:bodyPr/>
        <a:lstStyle/>
        <a:p>
          <a:pPr rtl="1"/>
          <a:endParaRPr lang="fa-IR"/>
        </a:p>
      </dgm:t>
    </dgm:pt>
    <dgm:pt modelId="{78EACC0D-D620-4F8B-9653-22979219F0AB}" type="sibTrans" cxnId="{BB3221BB-40D2-44F2-B0C0-D36855D9B06A}">
      <dgm:prSet/>
      <dgm:spPr/>
      <dgm:t>
        <a:bodyPr/>
        <a:lstStyle/>
        <a:p>
          <a:pPr rtl="1"/>
          <a:endParaRPr lang="fa-IR"/>
        </a:p>
      </dgm:t>
    </dgm:pt>
    <dgm:pt modelId="{8BDFC06E-E28F-4DCD-8883-32E6EF0E5940}">
      <dgm:prSet phldrT="[Text]" custT="1"/>
      <dgm:spPr>
        <a:solidFill>
          <a:srgbClr val="FFFF00">
            <a:alpha val="90000"/>
          </a:srgbClr>
        </a:solidFill>
      </dgm:spPr>
      <dgm:t>
        <a:bodyPr/>
        <a:lstStyle/>
        <a:p>
          <a:pPr rtl="1"/>
          <a:r>
            <a:rPr lang="fa-IR" sz="3600" b="1" dirty="0" smtClean="0"/>
            <a:t>نفس مطمئنه </a:t>
          </a:r>
          <a:endParaRPr lang="fa-IR" sz="3600" b="1" dirty="0"/>
        </a:p>
      </dgm:t>
    </dgm:pt>
    <dgm:pt modelId="{B7194A55-3BF8-4C87-8A52-DDD198E4782E}" type="parTrans" cxnId="{EB83FC71-8FA6-440E-8B67-886D2F622698}">
      <dgm:prSet/>
      <dgm:spPr/>
      <dgm:t>
        <a:bodyPr/>
        <a:lstStyle/>
        <a:p>
          <a:pPr rtl="1"/>
          <a:endParaRPr lang="fa-IR"/>
        </a:p>
      </dgm:t>
    </dgm:pt>
    <dgm:pt modelId="{7EED17F8-B950-4BD6-8FE3-DA5649167BD0}" type="sibTrans" cxnId="{EB83FC71-8FA6-440E-8B67-886D2F622698}">
      <dgm:prSet/>
      <dgm:spPr/>
      <dgm:t>
        <a:bodyPr/>
        <a:lstStyle/>
        <a:p>
          <a:pPr rtl="1"/>
          <a:endParaRPr lang="fa-IR"/>
        </a:p>
      </dgm:t>
    </dgm:pt>
    <dgm:pt modelId="{49F60693-1652-426C-BB93-35C6201A34DA}">
      <dgm:prSet phldrT="[Text]" custT="1"/>
      <dgm:spPr>
        <a:solidFill>
          <a:schemeClr val="accent1">
            <a:lumMod val="60000"/>
            <a:lumOff val="40000"/>
            <a:alpha val="90000"/>
          </a:schemeClr>
        </a:solidFill>
      </dgm:spPr>
      <dgm:t>
        <a:bodyPr/>
        <a:lstStyle/>
        <a:p>
          <a:pPr rtl="1"/>
          <a:r>
            <a:rPr lang="fa-IR" sz="3600" b="1" dirty="0" smtClean="0"/>
            <a:t>قلب سلیم </a:t>
          </a:r>
          <a:endParaRPr lang="fa-IR" sz="3600" b="1" dirty="0"/>
        </a:p>
      </dgm:t>
    </dgm:pt>
    <dgm:pt modelId="{78699907-2BAB-4847-AADA-C814859BA4E3}" type="parTrans" cxnId="{414574B0-A9FD-43C1-A49B-B4D5DE3748F1}">
      <dgm:prSet/>
      <dgm:spPr/>
      <dgm:t>
        <a:bodyPr/>
        <a:lstStyle/>
        <a:p>
          <a:pPr rtl="1"/>
          <a:endParaRPr lang="fa-IR"/>
        </a:p>
      </dgm:t>
    </dgm:pt>
    <dgm:pt modelId="{DED5F43F-03EC-41C1-AFA5-F0B3E897A2D6}" type="sibTrans" cxnId="{414574B0-A9FD-43C1-A49B-B4D5DE3748F1}">
      <dgm:prSet/>
      <dgm:spPr/>
      <dgm:t>
        <a:bodyPr/>
        <a:lstStyle/>
        <a:p>
          <a:pPr rtl="1"/>
          <a:endParaRPr lang="fa-IR"/>
        </a:p>
      </dgm:t>
    </dgm:pt>
    <dgm:pt modelId="{F810D73E-3589-456A-8160-C7D0797679FC}" type="pres">
      <dgm:prSet presAssocID="{EACFD705-768E-40EB-855F-92E4A406DC69}" presName="Name0" presStyleCnt="0">
        <dgm:presLayoutVars>
          <dgm:dir/>
          <dgm:animLvl val="lvl"/>
          <dgm:resizeHandles val="exact"/>
        </dgm:presLayoutVars>
      </dgm:prSet>
      <dgm:spPr/>
      <dgm:t>
        <a:bodyPr/>
        <a:lstStyle/>
        <a:p>
          <a:pPr rtl="1"/>
          <a:endParaRPr lang="fa-IR"/>
        </a:p>
      </dgm:t>
    </dgm:pt>
    <dgm:pt modelId="{AF5284D4-AB64-40BE-8FA8-56C6716C83C8}" type="pres">
      <dgm:prSet presAssocID="{398AEFB0-2302-4D24-BA58-B1D61165AE5D}" presName="boxAndChildren" presStyleCnt="0"/>
      <dgm:spPr/>
    </dgm:pt>
    <dgm:pt modelId="{19211FEF-1524-46DC-9907-679E447979D4}" type="pres">
      <dgm:prSet presAssocID="{398AEFB0-2302-4D24-BA58-B1D61165AE5D}" presName="parentTextBox" presStyleLbl="node1" presStyleIdx="0" presStyleCnt="3"/>
      <dgm:spPr/>
      <dgm:t>
        <a:bodyPr/>
        <a:lstStyle/>
        <a:p>
          <a:pPr rtl="1"/>
          <a:endParaRPr lang="fa-IR"/>
        </a:p>
      </dgm:t>
    </dgm:pt>
    <dgm:pt modelId="{3D6AB4C1-AA46-4D0E-8566-8BAC6D6F7DE1}" type="pres">
      <dgm:prSet presAssocID="{398AEFB0-2302-4D24-BA58-B1D61165AE5D}" presName="entireBox" presStyleLbl="node1" presStyleIdx="0" presStyleCnt="3"/>
      <dgm:spPr/>
      <dgm:t>
        <a:bodyPr/>
        <a:lstStyle/>
        <a:p>
          <a:pPr rtl="1"/>
          <a:endParaRPr lang="fa-IR"/>
        </a:p>
      </dgm:t>
    </dgm:pt>
    <dgm:pt modelId="{C3889D6B-12F5-4262-9D2E-B5DF5A6E22E6}" type="pres">
      <dgm:prSet presAssocID="{398AEFB0-2302-4D24-BA58-B1D61165AE5D}" presName="descendantBox" presStyleCnt="0"/>
      <dgm:spPr/>
    </dgm:pt>
    <dgm:pt modelId="{4B5EF470-A30C-4C55-85FD-BEBBD32283FB}" type="pres">
      <dgm:prSet presAssocID="{8BDFC06E-E28F-4DCD-8883-32E6EF0E5940}" presName="childTextBox" presStyleLbl="fgAccFollowNode1" presStyleIdx="0" presStyleCnt="6">
        <dgm:presLayoutVars>
          <dgm:bulletEnabled val="1"/>
        </dgm:presLayoutVars>
      </dgm:prSet>
      <dgm:spPr/>
      <dgm:t>
        <a:bodyPr/>
        <a:lstStyle/>
        <a:p>
          <a:pPr rtl="1"/>
          <a:endParaRPr lang="fa-IR"/>
        </a:p>
      </dgm:t>
    </dgm:pt>
    <dgm:pt modelId="{E19FE433-8568-4316-8CBD-64938F3F3DB6}" type="pres">
      <dgm:prSet presAssocID="{49F60693-1652-426C-BB93-35C6201A34DA}" presName="childTextBox" presStyleLbl="fgAccFollowNode1" presStyleIdx="1" presStyleCnt="6">
        <dgm:presLayoutVars>
          <dgm:bulletEnabled val="1"/>
        </dgm:presLayoutVars>
      </dgm:prSet>
      <dgm:spPr/>
      <dgm:t>
        <a:bodyPr/>
        <a:lstStyle/>
        <a:p>
          <a:pPr rtl="1"/>
          <a:endParaRPr lang="fa-IR"/>
        </a:p>
      </dgm:t>
    </dgm:pt>
    <dgm:pt modelId="{B8C3B618-624A-4A29-9089-990608F65A2A}" type="pres">
      <dgm:prSet presAssocID="{BF3D6345-4F66-4D73-8288-9920ACD09950}" presName="sp" presStyleCnt="0"/>
      <dgm:spPr/>
    </dgm:pt>
    <dgm:pt modelId="{D43BD11B-F14B-41C5-B50C-1BFA7DF79033}" type="pres">
      <dgm:prSet presAssocID="{97A31288-216E-44FD-8271-4137950ECBE3}" presName="arrowAndChildren" presStyleCnt="0"/>
      <dgm:spPr/>
    </dgm:pt>
    <dgm:pt modelId="{0DD61BFD-FCBF-4623-94D8-A7F5347AE455}" type="pres">
      <dgm:prSet presAssocID="{97A31288-216E-44FD-8271-4137950ECBE3}" presName="parentTextArrow" presStyleLbl="node1" presStyleIdx="0" presStyleCnt="3"/>
      <dgm:spPr/>
      <dgm:t>
        <a:bodyPr/>
        <a:lstStyle/>
        <a:p>
          <a:pPr rtl="1"/>
          <a:endParaRPr lang="fa-IR"/>
        </a:p>
      </dgm:t>
    </dgm:pt>
    <dgm:pt modelId="{C083A8B8-B1FA-4022-A991-D6C4F2319F3E}" type="pres">
      <dgm:prSet presAssocID="{97A31288-216E-44FD-8271-4137950ECBE3}" presName="arrow" presStyleLbl="node1" presStyleIdx="1" presStyleCnt="3"/>
      <dgm:spPr/>
      <dgm:t>
        <a:bodyPr/>
        <a:lstStyle/>
        <a:p>
          <a:pPr rtl="1"/>
          <a:endParaRPr lang="fa-IR"/>
        </a:p>
      </dgm:t>
    </dgm:pt>
    <dgm:pt modelId="{F30C85A1-209F-4E2F-9117-3F1E8EB6C8D9}" type="pres">
      <dgm:prSet presAssocID="{97A31288-216E-44FD-8271-4137950ECBE3}" presName="descendantArrow" presStyleCnt="0"/>
      <dgm:spPr/>
    </dgm:pt>
    <dgm:pt modelId="{0137B296-EAC7-4B70-B3BF-96F3D8004607}" type="pres">
      <dgm:prSet presAssocID="{59F3BB96-2B54-413B-89B2-2307A1DC1DB6}" presName="childTextArrow" presStyleLbl="fgAccFollowNode1" presStyleIdx="2" presStyleCnt="6">
        <dgm:presLayoutVars>
          <dgm:bulletEnabled val="1"/>
        </dgm:presLayoutVars>
      </dgm:prSet>
      <dgm:spPr/>
      <dgm:t>
        <a:bodyPr/>
        <a:lstStyle/>
        <a:p>
          <a:pPr rtl="1"/>
          <a:endParaRPr lang="fa-IR"/>
        </a:p>
      </dgm:t>
    </dgm:pt>
    <dgm:pt modelId="{184C8CF0-4769-4129-BA22-E45E6C1CD6E2}" type="pres">
      <dgm:prSet presAssocID="{A3D45F46-3D13-43C3-9492-778084A84EC3}" presName="childTextArrow" presStyleLbl="fgAccFollowNode1" presStyleIdx="3" presStyleCnt="6">
        <dgm:presLayoutVars>
          <dgm:bulletEnabled val="1"/>
        </dgm:presLayoutVars>
      </dgm:prSet>
      <dgm:spPr/>
      <dgm:t>
        <a:bodyPr/>
        <a:lstStyle/>
        <a:p>
          <a:pPr rtl="1"/>
          <a:endParaRPr lang="fa-IR"/>
        </a:p>
      </dgm:t>
    </dgm:pt>
    <dgm:pt modelId="{37CFFBFA-8698-4CB2-8A63-CF48432081F6}" type="pres">
      <dgm:prSet presAssocID="{F0BB7EA7-4EF9-4A08-8A1C-1AF8FE4F81D2}" presName="sp" presStyleCnt="0"/>
      <dgm:spPr/>
    </dgm:pt>
    <dgm:pt modelId="{BBAA6DF9-E02B-4C8C-8743-F5776222ED97}" type="pres">
      <dgm:prSet presAssocID="{91413ACC-AC15-4F88-B38F-77F20272A52D}" presName="arrowAndChildren" presStyleCnt="0"/>
      <dgm:spPr/>
    </dgm:pt>
    <dgm:pt modelId="{70E9CF6F-0340-4117-A920-ADC5B30B0A74}" type="pres">
      <dgm:prSet presAssocID="{91413ACC-AC15-4F88-B38F-77F20272A52D}" presName="parentTextArrow" presStyleLbl="node1" presStyleIdx="1" presStyleCnt="3"/>
      <dgm:spPr/>
      <dgm:t>
        <a:bodyPr/>
        <a:lstStyle/>
        <a:p>
          <a:pPr rtl="1"/>
          <a:endParaRPr lang="fa-IR"/>
        </a:p>
      </dgm:t>
    </dgm:pt>
    <dgm:pt modelId="{35F0BDFE-9378-46FC-9DE5-1C3D1B653E57}" type="pres">
      <dgm:prSet presAssocID="{91413ACC-AC15-4F88-B38F-77F20272A52D}" presName="arrow" presStyleLbl="node1" presStyleIdx="2" presStyleCnt="3"/>
      <dgm:spPr/>
      <dgm:t>
        <a:bodyPr/>
        <a:lstStyle/>
        <a:p>
          <a:pPr rtl="1"/>
          <a:endParaRPr lang="fa-IR"/>
        </a:p>
      </dgm:t>
    </dgm:pt>
    <dgm:pt modelId="{1AD1D7B5-AEB5-4FB3-A1D6-84AB9BE1AE5C}" type="pres">
      <dgm:prSet presAssocID="{91413ACC-AC15-4F88-B38F-77F20272A52D}" presName="descendantArrow" presStyleCnt="0"/>
      <dgm:spPr/>
    </dgm:pt>
    <dgm:pt modelId="{42C02696-324B-4FB7-9EB2-EDD131A801E9}" type="pres">
      <dgm:prSet presAssocID="{EC166202-FB79-40F6-A1B9-DD58A0341AF9}" presName="childTextArrow" presStyleLbl="fgAccFollowNode1" presStyleIdx="4" presStyleCnt="6" custScaleY="98800" custLinFactNeighborY="-4632">
        <dgm:presLayoutVars>
          <dgm:bulletEnabled val="1"/>
        </dgm:presLayoutVars>
      </dgm:prSet>
      <dgm:spPr/>
      <dgm:t>
        <a:bodyPr/>
        <a:lstStyle/>
        <a:p>
          <a:pPr rtl="1"/>
          <a:endParaRPr lang="fa-IR"/>
        </a:p>
      </dgm:t>
    </dgm:pt>
    <dgm:pt modelId="{FE2D058B-266B-402D-92FD-EBCF3ABE961D}" type="pres">
      <dgm:prSet presAssocID="{ECC2A12E-912C-4A88-B367-8C59358F640F}" presName="childTextArrow" presStyleLbl="fgAccFollowNode1" presStyleIdx="5" presStyleCnt="6" custLinFactNeighborY="-6949">
        <dgm:presLayoutVars>
          <dgm:bulletEnabled val="1"/>
        </dgm:presLayoutVars>
      </dgm:prSet>
      <dgm:spPr/>
      <dgm:t>
        <a:bodyPr/>
        <a:lstStyle/>
        <a:p>
          <a:pPr rtl="1"/>
          <a:endParaRPr lang="fa-IR"/>
        </a:p>
      </dgm:t>
    </dgm:pt>
  </dgm:ptLst>
  <dgm:cxnLst>
    <dgm:cxn modelId="{414574B0-A9FD-43C1-A49B-B4D5DE3748F1}" srcId="{398AEFB0-2302-4D24-BA58-B1D61165AE5D}" destId="{49F60693-1652-426C-BB93-35C6201A34DA}" srcOrd="1" destOrd="0" parTransId="{78699907-2BAB-4847-AADA-C814859BA4E3}" sibTransId="{DED5F43F-03EC-41C1-AFA5-F0B3E897A2D6}"/>
    <dgm:cxn modelId="{30D577CE-388C-4E0C-9901-4D604AA62B90}" type="presOf" srcId="{398AEFB0-2302-4D24-BA58-B1D61165AE5D}" destId="{19211FEF-1524-46DC-9907-679E447979D4}" srcOrd="0" destOrd="0" presId="urn:microsoft.com/office/officeart/2005/8/layout/process4"/>
    <dgm:cxn modelId="{489D0AC1-562D-404B-8C5D-CB06B19DAE1F}" srcId="{EACFD705-768E-40EB-855F-92E4A406DC69}" destId="{91413ACC-AC15-4F88-B38F-77F20272A52D}" srcOrd="0" destOrd="0" parTransId="{9BD7D5CC-788D-4881-9F98-4EF14328BDFF}" sibTransId="{F0BB7EA7-4EF9-4A08-8A1C-1AF8FE4F81D2}"/>
    <dgm:cxn modelId="{3734D36C-199E-4A28-90B6-B84BB107CF40}" type="presOf" srcId="{97A31288-216E-44FD-8271-4137950ECBE3}" destId="{0DD61BFD-FCBF-4623-94D8-A7F5347AE455}" srcOrd="0" destOrd="0" presId="urn:microsoft.com/office/officeart/2005/8/layout/process4"/>
    <dgm:cxn modelId="{EB83FC71-8FA6-440E-8B67-886D2F622698}" srcId="{398AEFB0-2302-4D24-BA58-B1D61165AE5D}" destId="{8BDFC06E-E28F-4DCD-8883-32E6EF0E5940}" srcOrd="0" destOrd="0" parTransId="{B7194A55-3BF8-4C87-8A52-DDD198E4782E}" sibTransId="{7EED17F8-B950-4BD6-8FE3-DA5649167BD0}"/>
    <dgm:cxn modelId="{7F6075EF-FF06-497D-B696-AB16F57D236A}" type="presOf" srcId="{97A31288-216E-44FD-8271-4137950ECBE3}" destId="{C083A8B8-B1FA-4022-A991-D6C4F2319F3E}" srcOrd="1" destOrd="0" presId="urn:microsoft.com/office/officeart/2005/8/layout/process4"/>
    <dgm:cxn modelId="{40C9946C-5E78-4478-97FD-21A7BAE202AF}" srcId="{97A31288-216E-44FD-8271-4137950ECBE3}" destId="{A3D45F46-3D13-43C3-9492-778084A84EC3}" srcOrd="1" destOrd="0" parTransId="{DC3A48BB-CF83-45A0-8B14-11C3ECE683D3}" sibTransId="{29881B64-1EF8-4AB9-AD89-0C437C409DFD}"/>
    <dgm:cxn modelId="{66351494-DECA-4D3C-9D4D-79A69720A85E}" type="presOf" srcId="{8BDFC06E-E28F-4DCD-8883-32E6EF0E5940}" destId="{4B5EF470-A30C-4C55-85FD-BEBBD32283FB}" srcOrd="0" destOrd="0" presId="urn:microsoft.com/office/officeart/2005/8/layout/process4"/>
    <dgm:cxn modelId="{AD71EAD8-18EC-48B7-8AEE-0D7B0CB52B0D}" type="presOf" srcId="{49F60693-1652-426C-BB93-35C6201A34DA}" destId="{E19FE433-8568-4316-8CBD-64938F3F3DB6}" srcOrd="0" destOrd="0" presId="urn:microsoft.com/office/officeart/2005/8/layout/process4"/>
    <dgm:cxn modelId="{EE4F6F1A-5842-4A4D-A0A8-6E5ED791B748}" type="presOf" srcId="{A3D45F46-3D13-43C3-9492-778084A84EC3}" destId="{184C8CF0-4769-4129-BA22-E45E6C1CD6E2}" srcOrd="0" destOrd="0" presId="urn:microsoft.com/office/officeart/2005/8/layout/process4"/>
    <dgm:cxn modelId="{EDCF7BDD-646A-4956-9094-18DB3825CB5B}" type="presOf" srcId="{EACFD705-768E-40EB-855F-92E4A406DC69}" destId="{F810D73E-3589-456A-8160-C7D0797679FC}" srcOrd="0" destOrd="0" presId="urn:microsoft.com/office/officeart/2005/8/layout/process4"/>
    <dgm:cxn modelId="{DB26CA61-F3A3-49D8-8EB2-0C96E102600E}" srcId="{91413ACC-AC15-4F88-B38F-77F20272A52D}" destId="{ECC2A12E-912C-4A88-B367-8C59358F640F}" srcOrd="1" destOrd="0" parTransId="{BA3C196A-8EA8-4649-B11C-ABE5B53BA26E}" sibTransId="{B214C0EB-0A76-468A-9951-8BA7EA9CCB4D}"/>
    <dgm:cxn modelId="{BB3221BB-40D2-44F2-B0C0-D36855D9B06A}" srcId="{EACFD705-768E-40EB-855F-92E4A406DC69}" destId="{398AEFB0-2302-4D24-BA58-B1D61165AE5D}" srcOrd="2" destOrd="0" parTransId="{A05B41FC-94E4-469E-9067-2BA378090944}" sibTransId="{78EACC0D-D620-4F8B-9653-22979219F0AB}"/>
    <dgm:cxn modelId="{E94829B8-062A-4AF5-9D69-AE441B487A8D}" type="presOf" srcId="{EC166202-FB79-40F6-A1B9-DD58A0341AF9}" destId="{42C02696-324B-4FB7-9EB2-EDD131A801E9}" srcOrd="0" destOrd="0" presId="urn:microsoft.com/office/officeart/2005/8/layout/process4"/>
    <dgm:cxn modelId="{5F50B1B4-D98F-483D-BB24-CAA5D2530968}" type="presOf" srcId="{59F3BB96-2B54-413B-89B2-2307A1DC1DB6}" destId="{0137B296-EAC7-4B70-B3BF-96F3D8004607}" srcOrd="0" destOrd="0" presId="urn:microsoft.com/office/officeart/2005/8/layout/process4"/>
    <dgm:cxn modelId="{DA2F9D61-0EB9-4E36-A54E-CF4928B79F6E}" type="presOf" srcId="{91413ACC-AC15-4F88-B38F-77F20272A52D}" destId="{35F0BDFE-9378-46FC-9DE5-1C3D1B653E57}" srcOrd="1" destOrd="0" presId="urn:microsoft.com/office/officeart/2005/8/layout/process4"/>
    <dgm:cxn modelId="{EBF3CB8F-D193-4129-A4D4-CB3CAEE73FB0}" type="presOf" srcId="{ECC2A12E-912C-4A88-B367-8C59358F640F}" destId="{FE2D058B-266B-402D-92FD-EBCF3ABE961D}" srcOrd="0" destOrd="0" presId="urn:microsoft.com/office/officeart/2005/8/layout/process4"/>
    <dgm:cxn modelId="{298A1CFF-E673-4C5D-AFD1-08ABDEA8737F}" type="presOf" srcId="{91413ACC-AC15-4F88-B38F-77F20272A52D}" destId="{70E9CF6F-0340-4117-A920-ADC5B30B0A74}" srcOrd="0" destOrd="0" presId="urn:microsoft.com/office/officeart/2005/8/layout/process4"/>
    <dgm:cxn modelId="{E150ADE5-807E-46FE-ADAE-0C339C249570}" type="presOf" srcId="{398AEFB0-2302-4D24-BA58-B1D61165AE5D}" destId="{3D6AB4C1-AA46-4D0E-8566-8BAC6D6F7DE1}" srcOrd="1" destOrd="0" presId="urn:microsoft.com/office/officeart/2005/8/layout/process4"/>
    <dgm:cxn modelId="{C7713C33-FC1A-4130-BED9-B0743EA3E7BC}" srcId="{97A31288-216E-44FD-8271-4137950ECBE3}" destId="{59F3BB96-2B54-413B-89B2-2307A1DC1DB6}" srcOrd="0" destOrd="0" parTransId="{68AAFE2E-A47B-42D8-8DEF-5A64043AC987}" sibTransId="{A223C955-E1CC-46E4-B7AB-024572ACD9E5}"/>
    <dgm:cxn modelId="{4A635F29-FB41-4C6C-BBDC-67E13F00FB88}" srcId="{EACFD705-768E-40EB-855F-92E4A406DC69}" destId="{97A31288-216E-44FD-8271-4137950ECBE3}" srcOrd="1" destOrd="0" parTransId="{89EE9E23-EEAC-41ED-BF0A-2F57ABDF7E6E}" sibTransId="{BF3D6345-4F66-4D73-8288-9920ACD09950}"/>
    <dgm:cxn modelId="{97704652-1B59-4DBB-9BDE-150CA3E2FB57}" srcId="{91413ACC-AC15-4F88-B38F-77F20272A52D}" destId="{EC166202-FB79-40F6-A1B9-DD58A0341AF9}" srcOrd="0" destOrd="0" parTransId="{72D086E6-2B78-4FC8-87BA-A8BE43A0030E}" sibTransId="{89D5B94B-ACB6-46C7-94A1-23D88332FE53}"/>
    <dgm:cxn modelId="{D143C444-32F1-4A53-9212-09AEE9A1A58D}" type="presParOf" srcId="{F810D73E-3589-456A-8160-C7D0797679FC}" destId="{AF5284D4-AB64-40BE-8FA8-56C6716C83C8}" srcOrd="0" destOrd="0" presId="urn:microsoft.com/office/officeart/2005/8/layout/process4"/>
    <dgm:cxn modelId="{CDF8FBA2-16D4-4CE4-8BA1-A9BBA837CCB4}" type="presParOf" srcId="{AF5284D4-AB64-40BE-8FA8-56C6716C83C8}" destId="{19211FEF-1524-46DC-9907-679E447979D4}" srcOrd="0" destOrd="0" presId="urn:microsoft.com/office/officeart/2005/8/layout/process4"/>
    <dgm:cxn modelId="{2F922BC9-F559-47A2-96CB-6EEBB6FAFE0E}" type="presParOf" srcId="{AF5284D4-AB64-40BE-8FA8-56C6716C83C8}" destId="{3D6AB4C1-AA46-4D0E-8566-8BAC6D6F7DE1}" srcOrd="1" destOrd="0" presId="urn:microsoft.com/office/officeart/2005/8/layout/process4"/>
    <dgm:cxn modelId="{820DE016-450B-4522-9167-00E41D260ADC}" type="presParOf" srcId="{AF5284D4-AB64-40BE-8FA8-56C6716C83C8}" destId="{C3889D6B-12F5-4262-9D2E-B5DF5A6E22E6}" srcOrd="2" destOrd="0" presId="urn:microsoft.com/office/officeart/2005/8/layout/process4"/>
    <dgm:cxn modelId="{E2BABF4E-7588-4831-B419-72797C7EC87A}" type="presParOf" srcId="{C3889D6B-12F5-4262-9D2E-B5DF5A6E22E6}" destId="{4B5EF470-A30C-4C55-85FD-BEBBD32283FB}" srcOrd="0" destOrd="0" presId="urn:microsoft.com/office/officeart/2005/8/layout/process4"/>
    <dgm:cxn modelId="{3B6C0EFE-DFFB-4DC4-8A55-E96085549DAA}" type="presParOf" srcId="{C3889D6B-12F5-4262-9D2E-B5DF5A6E22E6}" destId="{E19FE433-8568-4316-8CBD-64938F3F3DB6}" srcOrd="1" destOrd="0" presId="urn:microsoft.com/office/officeart/2005/8/layout/process4"/>
    <dgm:cxn modelId="{64EDBAF6-573F-47B9-B22E-3EE679526FD6}" type="presParOf" srcId="{F810D73E-3589-456A-8160-C7D0797679FC}" destId="{B8C3B618-624A-4A29-9089-990608F65A2A}" srcOrd="1" destOrd="0" presId="urn:microsoft.com/office/officeart/2005/8/layout/process4"/>
    <dgm:cxn modelId="{5B10EA66-E6DC-499F-A841-F719D89F652B}" type="presParOf" srcId="{F810D73E-3589-456A-8160-C7D0797679FC}" destId="{D43BD11B-F14B-41C5-B50C-1BFA7DF79033}" srcOrd="2" destOrd="0" presId="urn:microsoft.com/office/officeart/2005/8/layout/process4"/>
    <dgm:cxn modelId="{5E99B5D7-CEF2-427C-B879-2DF46406C31E}" type="presParOf" srcId="{D43BD11B-F14B-41C5-B50C-1BFA7DF79033}" destId="{0DD61BFD-FCBF-4623-94D8-A7F5347AE455}" srcOrd="0" destOrd="0" presId="urn:microsoft.com/office/officeart/2005/8/layout/process4"/>
    <dgm:cxn modelId="{A4DD0240-37ED-481E-A75B-89BB8B4FA54C}" type="presParOf" srcId="{D43BD11B-F14B-41C5-B50C-1BFA7DF79033}" destId="{C083A8B8-B1FA-4022-A991-D6C4F2319F3E}" srcOrd="1" destOrd="0" presId="urn:microsoft.com/office/officeart/2005/8/layout/process4"/>
    <dgm:cxn modelId="{AAD938BD-D44E-4A42-85E7-6C4D7021EDD7}" type="presParOf" srcId="{D43BD11B-F14B-41C5-B50C-1BFA7DF79033}" destId="{F30C85A1-209F-4E2F-9117-3F1E8EB6C8D9}" srcOrd="2" destOrd="0" presId="urn:microsoft.com/office/officeart/2005/8/layout/process4"/>
    <dgm:cxn modelId="{6B57F5FC-9447-45D9-A012-728A1EFB7075}" type="presParOf" srcId="{F30C85A1-209F-4E2F-9117-3F1E8EB6C8D9}" destId="{0137B296-EAC7-4B70-B3BF-96F3D8004607}" srcOrd="0" destOrd="0" presId="urn:microsoft.com/office/officeart/2005/8/layout/process4"/>
    <dgm:cxn modelId="{18C48CC8-949B-4EF2-8BE1-95F6908665A9}" type="presParOf" srcId="{F30C85A1-209F-4E2F-9117-3F1E8EB6C8D9}" destId="{184C8CF0-4769-4129-BA22-E45E6C1CD6E2}" srcOrd="1" destOrd="0" presId="urn:microsoft.com/office/officeart/2005/8/layout/process4"/>
    <dgm:cxn modelId="{23EF76A6-4CF4-4D36-8424-F5A7CD68E1E6}" type="presParOf" srcId="{F810D73E-3589-456A-8160-C7D0797679FC}" destId="{37CFFBFA-8698-4CB2-8A63-CF48432081F6}" srcOrd="3" destOrd="0" presId="urn:microsoft.com/office/officeart/2005/8/layout/process4"/>
    <dgm:cxn modelId="{5DC4290C-587D-404C-B537-3E4973EA8619}" type="presParOf" srcId="{F810D73E-3589-456A-8160-C7D0797679FC}" destId="{BBAA6DF9-E02B-4C8C-8743-F5776222ED97}" srcOrd="4" destOrd="0" presId="urn:microsoft.com/office/officeart/2005/8/layout/process4"/>
    <dgm:cxn modelId="{F2C19BBB-0F27-499D-87E2-C7AC2E402B6E}" type="presParOf" srcId="{BBAA6DF9-E02B-4C8C-8743-F5776222ED97}" destId="{70E9CF6F-0340-4117-A920-ADC5B30B0A74}" srcOrd="0" destOrd="0" presId="urn:microsoft.com/office/officeart/2005/8/layout/process4"/>
    <dgm:cxn modelId="{CBFF0304-3631-41AA-8392-9EE13CFB7616}" type="presParOf" srcId="{BBAA6DF9-E02B-4C8C-8743-F5776222ED97}" destId="{35F0BDFE-9378-46FC-9DE5-1C3D1B653E57}" srcOrd="1" destOrd="0" presId="urn:microsoft.com/office/officeart/2005/8/layout/process4"/>
    <dgm:cxn modelId="{B85D031E-F47D-42F3-B6B0-78248E7FB9C5}" type="presParOf" srcId="{BBAA6DF9-E02B-4C8C-8743-F5776222ED97}" destId="{1AD1D7B5-AEB5-4FB3-A1D6-84AB9BE1AE5C}" srcOrd="2" destOrd="0" presId="urn:microsoft.com/office/officeart/2005/8/layout/process4"/>
    <dgm:cxn modelId="{58BDE128-38D2-4935-A05D-254B5F1CF2A1}" type="presParOf" srcId="{1AD1D7B5-AEB5-4FB3-A1D6-84AB9BE1AE5C}" destId="{42C02696-324B-4FB7-9EB2-EDD131A801E9}" srcOrd="0" destOrd="0" presId="urn:microsoft.com/office/officeart/2005/8/layout/process4"/>
    <dgm:cxn modelId="{E21AD089-2FB0-48B8-9943-6148F4D0AD45}" type="presParOf" srcId="{1AD1D7B5-AEB5-4FB3-A1D6-84AB9BE1AE5C}" destId="{FE2D058B-266B-402D-92FD-EBCF3ABE961D}"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9FAF2E-98D0-4A42-8ABA-3C0A20B9A49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pPr rtl="1"/>
          <a:endParaRPr lang="fa-IR"/>
        </a:p>
      </dgm:t>
    </dgm:pt>
    <dgm:pt modelId="{C31ABC1E-B3B2-4D76-94D6-FBC2B0E1DD5F}">
      <dgm:prSet phldrT="[Text]"/>
      <dgm:spPr>
        <a:solidFill>
          <a:srgbClr val="FF0000"/>
        </a:solidFill>
      </dgm:spPr>
      <dgm:t>
        <a:bodyPr/>
        <a:lstStyle/>
        <a:p>
          <a:pPr rtl="1"/>
          <a:r>
            <a:rPr lang="fa-IR" dirty="0" smtClean="0">
              <a:cs typeface="B Zar" panose="00000400000000000000" pitchFamily="2" charset="-78"/>
            </a:rPr>
            <a:t>تزکیه نفس از </a:t>
          </a:r>
          <a:endParaRPr lang="fa-IR" dirty="0">
            <a:cs typeface="B Zar" panose="00000400000000000000" pitchFamily="2" charset="-78"/>
          </a:endParaRPr>
        </a:p>
      </dgm:t>
    </dgm:pt>
    <dgm:pt modelId="{2632FB9F-0C98-4A62-8800-A65100B999E2}" type="parTrans" cxnId="{55A28525-7221-4F1D-A1F6-DE26ECA52359}">
      <dgm:prSet/>
      <dgm:spPr/>
      <dgm:t>
        <a:bodyPr/>
        <a:lstStyle/>
        <a:p>
          <a:pPr rtl="1"/>
          <a:endParaRPr lang="fa-IR"/>
        </a:p>
      </dgm:t>
    </dgm:pt>
    <dgm:pt modelId="{9F0FCC93-26DE-4753-BA39-DB989213CEEE}" type="sibTrans" cxnId="{55A28525-7221-4F1D-A1F6-DE26ECA52359}">
      <dgm:prSet/>
      <dgm:spPr/>
      <dgm:t>
        <a:bodyPr/>
        <a:lstStyle/>
        <a:p>
          <a:pPr rtl="1"/>
          <a:endParaRPr lang="fa-IR"/>
        </a:p>
      </dgm:t>
    </dgm:pt>
    <dgm:pt modelId="{6CF15F4A-B80E-40AB-AFD7-E22344809214}">
      <dgm:prSet phldrT="[Text]" custT="1"/>
      <dgm:spPr>
        <a:solidFill>
          <a:schemeClr val="tx1">
            <a:alpha val="90000"/>
          </a:schemeClr>
        </a:solidFill>
      </dgm:spPr>
      <dgm:t>
        <a:bodyPr/>
        <a:lstStyle/>
        <a:p>
          <a:pPr rtl="1"/>
          <a:r>
            <a:rPr lang="fa-IR" sz="4800" dirty="0" smtClean="0">
              <a:solidFill>
                <a:schemeClr val="bg1"/>
              </a:solidFill>
              <a:cs typeface="B Zar" panose="00000400000000000000" pitchFamily="2" charset="-78"/>
            </a:rPr>
            <a:t>وهم به </a:t>
          </a:r>
          <a:endParaRPr lang="fa-IR" sz="4800" dirty="0">
            <a:solidFill>
              <a:schemeClr val="bg1"/>
            </a:solidFill>
            <a:cs typeface="B Zar" panose="00000400000000000000" pitchFamily="2" charset="-78"/>
          </a:endParaRPr>
        </a:p>
      </dgm:t>
    </dgm:pt>
    <dgm:pt modelId="{C61EBEC1-EBE5-401D-94BC-1E021635D96A}" type="parTrans" cxnId="{4AC8566B-D64C-471B-88F4-031E4F5A711D}">
      <dgm:prSet/>
      <dgm:spPr/>
      <dgm:t>
        <a:bodyPr/>
        <a:lstStyle/>
        <a:p>
          <a:pPr rtl="1"/>
          <a:endParaRPr lang="fa-IR"/>
        </a:p>
      </dgm:t>
    </dgm:pt>
    <dgm:pt modelId="{E4A730D4-D422-4BF4-B30B-6FF722168905}" type="sibTrans" cxnId="{4AC8566B-D64C-471B-88F4-031E4F5A711D}">
      <dgm:prSet/>
      <dgm:spPr/>
      <dgm:t>
        <a:bodyPr/>
        <a:lstStyle/>
        <a:p>
          <a:pPr rtl="1"/>
          <a:endParaRPr lang="fa-IR"/>
        </a:p>
      </dgm:t>
    </dgm:pt>
    <dgm:pt modelId="{4DAD7019-907A-4F9B-91F8-7730FB64DB2F}">
      <dgm:prSet phldrT="[Text]" custT="1"/>
      <dgm:spPr>
        <a:solidFill>
          <a:srgbClr val="00B050">
            <a:alpha val="90000"/>
          </a:srgbClr>
        </a:solidFill>
      </dgm:spPr>
      <dgm:t>
        <a:bodyPr/>
        <a:lstStyle/>
        <a:p>
          <a:pPr rtl="1"/>
          <a:r>
            <a:rPr lang="fa-IR" sz="3200" dirty="0" smtClean="0">
              <a:solidFill>
                <a:schemeClr val="bg1"/>
              </a:solidFill>
              <a:cs typeface="B Zar" panose="00000400000000000000" pitchFamily="2" charset="-78"/>
            </a:rPr>
            <a:t>عقل و شهود </a:t>
          </a:r>
          <a:endParaRPr lang="fa-IR" sz="3200" dirty="0">
            <a:solidFill>
              <a:schemeClr val="bg1"/>
            </a:solidFill>
            <a:cs typeface="B Zar" panose="00000400000000000000" pitchFamily="2" charset="-78"/>
          </a:endParaRPr>
        </a:p>
      </dgm:t>
    </dgm:pt>
    <dgm:pt modelId="{58CDA682-CFA4-4F49-8217-E05CEF76EA11}" type="parTrans" cxnId="{69BEA093-7A1B-46D6-AA59-25035A2333E8}">
      <dgm:prSet/>
      <dgm:spPr/>
      <dgm:t>
        <a:bodyPr/>
        <a:lstStyle/>
        <a:p>
          <a:pPr rtl="1"/>
          <a:endParaRPr lang="fa-IR"/>
        </a:p>
      </dgm:t>
    </dgm:pt>
    <dgm:pt modelId="{3C549326-E25A-4B98-A1A1-7CB890DE1FAA}" type="sibTrans" cxnId="{69BEA093-7A1B-46D6-AA59-25035A2333E8}">
      <dgm:prSet/>
      <dgm:spPr/>
      <dgm:t>
        <a:bodyPr/>
        <a:lstStyle/>
        <a:p>
          <a:pPr rtl="1"/>
          <a:endParaRPr lang="fa-IR"/>
        </a:p>
      </dgm:t>
    </dgm:pt>
    <dgm:pt modelId="{DE6686FC-0E2D-45A6-9171-B5F9DC7D1186}">
      <dgm:prSet phldrT="[Text]"/>
      <dgm:spPr>
        <a:solidFill>
          <a:srgbClr val="FF0000"/>
        </a:solidFill>
      </dgm:spPr>
      <dgm:t>
        <a:bodyPr/>
        <a:lstStyle/>
        <a:p>
          <a:pPr rtl="1"/>
          <a:r>
            <a:rPr lang="fa-IR" dirty="0" smtClean="0">
              <a:cs typeface="B Zar" panose="00000400000000000000" pitchFamily="2" charset="-78"/>
            </a:rPr>
            <a:t>عبور نفس از </a:t>
          </a:r>
          <a:endParaRPr lang="fa-IR" dirty="0">
            <a:cs typeface="B Zar" panose="00000400000000000000" pitchFamily="2" charset="-78"/>
          </a:endParaRPr>
        </a:p>
      </dgm:t>
    </dgm:pt>
    <dgm:pt modelId="{4CC6DA49-CA9B-4633-97AB-43C544E74B61}" type="parTrans" cxnId="{E358EE8C-7D3B-420F-87D7-C16ACCE2F923}">
      <dgm:prSet/>
      <dgm:spPr/>
      <dgm:t>
        <a:bodyPr/>
        <a:lstStyle/>
        <a:p>
          <a:pPr rtl="1"/>
          <a:endParaRPr lang="fa-IR"/>
        </a:p>
      </dgm:t>
    </dgm:pt>
    <dgm:pt modelId="{02456C03-8AE2-4F7C-AB7E-6B2D0B4606C8}" type="sibTrans" cxnId="{E358EE8C-7D3B-420F-87D7-C16ACCE2F923}">
      <dgm:prSet/>
      <dgm:spPr/>
      <dgm:t>
        <a:bodyPr/>
        <a:lstStyle/>
        <a:p>
          <a:pPr rtl="1"/>
          <a:endParaRPr lang="fa-IR"/>
        </a:p>
      </dgm:t>
    </dgm:pt>
    <dgm:pt modelId="{90B27BFA-8834-4902-BDDC-973B20C04AE5}">
      <dgm:prSet phldrT="[Text]" custT="1"/>
      <dgm:spPr>
        <a:solidFill>
          <a:schemeClr val="tx1">
            <a:alpha val="90000"/>
          </a:schemeClr>
        </a:solidFill>
      </dgm:spPr>
      <dgm:t>
        <a:bodyPr/>
        <a:lstStyle/>
        <a:p>
          <a:pPr rtl="1"/>
          <a:r>
            <a:rPr lang="fa-IR" sz="4400" dirty="0" smtClean="0">
              <a:solidFill>
                <a:schemeClr val="bg1"/>
              </a:solidFill>
              <a:cs typeface="B Zar" panose="00000400000000000000" pitchFamily="2" charset="-78"/>
            </a:rPr>
            <a:t>شهوت به </a:t>
          </a:r>
          <a:endParaRPr lang="fa-IR" sz="4400" dirty="0">
            <a:solidFill>
              <a:schemeClr val="bg1"/>
            </a:solidFill>
            <a:cs typeface="B Zar" panose="00000400000000000000" pitchFamily="2" charset="-78"/>
          </a:endParaRPr>
        </a:p>
      </dgm:t>
    </dgm:pt>
    <dgm:pt modelId="{85BFFE35-D585-4122-91E2-EE09A7FAD76A}" type="parTrans" cxnId="{332C6E0D-8906-4FD7-AF0D-F5E5A05F560D}">
      <dgm:prSet/>
      <dgm:spPr/>
      <dgm:t>
        <a:bodyPr/>
        <a:lstStyle/>
        <a:p>
          <a:pPr rtl="1"/>
          <a:endParaRPr lang="fa-IR"/>
        </a:p>
      </dgm:t>
    </dgm:pt>
    <dgm:pt modelId="{87DAEA5B-7CAB-4D1E-8A0E-AD618DBCF3EF}" type="sibTrans" cxnId="{332C6E0D-8906-4FD7-AF0D-F5E5A05F560D}">
      <dgm:prSet/>
      <dgm:spPr/>
      <dgm:t>
        <a:bodyPr/>
        <a:lstStyle/>
        <a:p>
          <a:pPr rtl="1"/>
          <a:endParaRPr lang="fa-IR"/>
        </a:p>
      </dgm:t>
    </dgm:pt>
    <dgm:pt modelId="{71BFA046-0800-490C-A557-4087D79C8CBE}">
      <dgm:prSet phldrT="[Text]"/>
      <dgm:spPr>
        <a:solidFill>
          <a:srgbClr val="00B050">
            <a:alpha val="90000"/>
          </a:srgbClr>
        </a:solidFill>
      </dgm:spPr>
      <dgm:t>
        <a:bodyPr/>
        <a:lstStyle/>
        <a:p>
          <a:pPr rtl="1"/>
          <a:r>
            <a:rPr lang="fa-IR" dirty="0" smtClean="0">
              <a:solidFill>
                <a:schemeClr val="bg1"/>
              </a:solidFill>
              <a:cs typeface="B Zar" panose="00000400000000000000" pitchFamily="2" charset="-78"/>
            </a:rPr>
            <a:t>عشق و حرمت </a:t>
          </a:r>
          <a:endParaRPr lang="fa-IR" dirty="0">
            <a:solidFill>
              <a:schemeClr val="bg1"/>
            </a:solidFill>
            <a:cs typeface="B Zar" panose="00000400000000000000" pitchFamily="2" charset="-78"/>
          </a:endParaRPr>
        </a:p>
      </dgm:t>
    </dgm:pt>
    <dgm:pt modelId="{112C6532-BF33-41FB-91A8-83A304B8C3C1}" type="parTrans" cxnId="{9E9C2C64-613A-4506-B517-23F9880614DA}">
      <dgm:prSet/>
      <dgm:spPr/>
      <dgm:t>
        <a:bodyPr/>
        <a:lstStyle/>
        <a:p>
          <a:pPr rtl="1"/>
          <a:endParaRPr lang="fa-IR"/>
        </a:p>
      </dgm:t>
    </dgm:pt>
    <dgm:pt modelId="{CB17F9E2-19F1-4005-B139-9699AEBAEA2F}" type="sibTrans" cxnId="{9E9C2C64-613A-4506-B517-23F9880614DA}">
      <dgm:prSet/>
      <dgm:spPr/>
      <dgm:t>
        <a:bodyPr/>
        <a:lstStyle/>
        <a:p>
          <a:pPr rtl="1"/>
          <a:endParaRPr lang="fa-IR"/>
        </a:p>
      </dgm:t>
    </dgm:pt>
    <dgm:pt modelId="{2571DC7A-635F-4A0A-9118-E8265DC17A86}">
      <dgm:prSet phldrT="[Text]"/>
      <dgm:spPr>
        <a:solidFill>
          <a:srgbClr val="FF0000"/>
        </a:solidFill>
      </dgm:spPr>
      <dgm:t>
        <a:bodyPr/>
        <a:lstStyle/>
        <a:p>
          <a:pPr rtl="1"/>
          <a:r>
            <a:rPr lang="fa-IR" dirty="0" smtClean="0">
              <a:cs typeface="B Zar" panose="00000400000000000000" pitchFamily="2" charset="-78"/>
            </a:rPr>
            <a:t>گذر نفس از </a:t>
          </a:r>
          <a:endParaRPr lang="fa-IR" dirty="0">
            <a:cs typeface="B Zar" panose="00000400000000000000" pitchFamily="2" charset="-78"/>
          </a:endParaRPr>
        </a:p>
      </dgm:t>
    </dgm:pt>
    <dgm:pt modelId="{BD856E9E-8498-4358-A953-D4BEEE64841F}" type="parTrans" cxnId="{32A17CBB-1D93-4B2C-8657-F8FCEB5DB032}">
      <dgm:prSet/>
      <dgm:spPr/>
      <dgm:t>
        <a:bodyPr/>
        <a:lstStyle/>
        <a:p>
          <a:pPr rtl="1"/>
          <a:endParaRPr lang="fa-IR"/>
        </a:p>
      </dgm:t>
    </dgm:pt>
    <dgm:pt modelId="{FCDD82A7-2261-4089-91CE-AC0AB69F6CF4}" type="sibTrans" cxnId="{32A17CBB-1D93-4B2C-8657-F8FCEB5DB032}">
      <dgm:prSet/>
      <dgm:spPr/>
      <dgm:t>
        <a:bodyPr/>
        <a:lstStyle/>
        <a:p>
          <a:pPr rtl="1"/>
          <a:endParaRPr lang="fa-IR"/>
        </a:p>
      </dgm:t>
    </dgm:pt>
    <dgm:pt modelId="{054573E8-2E78-4105-A4DE-386A7F71EFB7}">
      <dgm:prSet phldrT="[Text]" custT="1"/>
      <dgm:spPr>
        <a:solidFill>
          <a:schemeClr val="tx1">
            <a:alpha val="90000"/>
          </a:schemeClr>
        </a:solidFill>
      </dgm:spPr>
      <dgm:t>
        <a:bodyPr/>
        <a:lstStyle/>
        <a:p>
          <a:pPr rtl="1"/>
          <a:r>
            <a:rPr lang="fa-IR" sz="4000" dirty="0" smtClean="0">
              <a:solidFill>
                <a:schemeClr val="bg1"/>
              </a:solidFill>
              <a:cs typeface="B Zar" panose="00000400000000000000" pitchFamily="2" charset="-78"/>
            </a:rPr>
            <a:t>غضب به </a:t>
          </a:r>
          <a:endParaRPr lang="fa-IR" sz="4000" dirty="0">
            <a:solidFill>
              <a:schemeClr val="bg1"/>
            </a:solidFill>
            <a:cs typeface="B Zar" panose="00000400000000000000" pitchFamily="2" charset="-78"/>
          </a:endParaRPr>
        </a:p>
      </dgm:t>
    </dgm:pt>
    <dgm:pt modelId="{F29F1914-4139-4BDF-BD35-95E61E6298A6}" type="parTrans" cxnId="{7B9DC52C-D015-4B9F-BD1F-79F638C563A3}">
      <dgm:prSet/>
      <dgm:spPr/>
      <dgm:t>
        <a:bodyPr/>
        <a:lstStyle/>
        <a:p>
          <a:pPr rtl="1"/>
          <a:endParaRPr lang="fa-IR"/>
        </a:p>
      </dgm:t>
    </dgm:pt>
    <dgm:pt modelId="{701D5C7F-7E9B-4970-AC9F-BFAAAE962F5B}" type="sibTrans" cxnId="{7B9DC52C-D015-4B9F-BD1F-79F638C563A3}">
      <dgm:prSet/>
      <dgm:spPr/>
      <dgm:t>
        <a:bodyPr/>
        <a:lstStyle/>
        <a:p>
          <a:pPr rtl="1"/>
          <a:endParaRPr lang="fa-IR"/>
        </a:p>
      </dgm:t>
    </dgm:pt>
    <dgm:pt modelId="{F058E906-3C14-46CC-BC27-8F0D1CB99C9D}">
      <dgm:prSet phldrT="[Text]"/>
      <dgm:spPr>
        <a:solidFill>
          <a:srgbClr val="00B050">
            <a:alpha val="90000"/>
          </a:srgbClr>
        </a:solidFill>
      </dgm:spPr>
      <dgm:t>
        <a:bodyPr/>
        <a:lstStyle/>
        <a:p>
          <a:pPr rtl="1"/>
          <a:r>
            <a:rPr lang="fa-IR" dirty="0" smtClean="0">
              <a:solidFill>
                <a:schemeClr val="bg1"/>
              </a:solidFill>
              <a:cs typeface="B Zar" panose="00000400000000000000" pitchFamily="2" charset="-78"/>
            </a:rPr>
            <a:t>بخشش و مهربانی </a:t>
          </a:r>
          <a:endParaRPr lang="fa-IR" dirty="0">
            <a:solidFill>
              <a:schemeClr val="bg1"/>
            </a:solidFill>
            <a:cs typeface="B Zar" panose="00000400000000000000" pitchFamily="2" charset="-78"/>
          </a:endParaRPr>
        </a:p>
      </dgm:t>
    </dgm:pt>
    <dgm:pt modelId="{34266DA6-2199-4667-B9E6-7B4FA5DC85DD}" type="parTrans" cxnId="{3C51C309-007C-44EF-B404-F6B9A26C9BE5}">
      <dgm:prSet/>
      <dgm:spPr/>
      <dgm:t>
        <a:bodyPr/>
        <a:lstStyle/>
        <a:p>
          <a:pPr rtl="1"/>
          <a:endParaRPr lang="fa-IR"/>
        </a:p>
      </dgm:t>
    </dgm:pt>
    <dgm:pt modelId="{3D7C4A4A-E967-4DB5-A181-B5863DAA02DF}" type="sibTrans" cxnId="{3C51C309-007C-44EF-B404-F6B9A26C9BE5}">
      <dgm:prSet/>
      <dgm:spPr/>
      <dgm:t>
        <a:bodyPr/>
        <a:lstStyle/>
        <a:p>
          <a:pPr rtl="1"/>
          <a:endParaRPr lang="fa-IR"/>
        </a:p>
      </dgm:t>
    </dgm:pt>
    <dgm:pt modelId="{9701D596-0DE1-4484-A228-774D83B3FE74}" type="pres">
      <dgm:prSet presAssocID="{169FAF2E-98D0-4A42-8ABA-3C0A20B9A498}" presName="Name0" presStyleCnt="0">
        <dgm:presLayoutVars>
          <dgm:chPref val="3"/>
          <dgm:dir/>
          <dgm:animLvl val="lvl"/>
          <dgm:resizeHandles/>
        </dgm:presLayoutVars>
      </dgm:prSet>
      <dgm:spPr/>
      <dgm:t>
        <a:bodyPr/>
        <a:lstStyle/>
        <a:p>
          <a:pPr rtl="1"/>
          <a:endParaRPr lang="fa-IR"/>
        </a:p>
      </dgm:t>
    </dgm:pt>
    <dgm:pt modelId="{AF1BD821-D085-48C2-A90C-936E589BF7EE}" type="pres">
      <dgm:prSet presAssocID="{C31ABC1E-B3B2-4D76-94D6-FBC2B0E1DD5F}" presName="horFlow" presStyleCnt="0"/>
      <dgm:spPr/>
    </dgm:pt>
    <dgm:pt modelId="{C2B17E40-96B0-486D-BB30-229C42160990}" type="pres">
      <dgm:prSet presAssocID="{C31ABC1E-B3B2-4D76-94D6-FBC2B0E1DD5F}" presName="bigChev" presStyleLbl="node1" presStyleIdx="0" presStyleCnt="3"/>
      <dgm:spPr/>
      <dgm:t>
        <a:bodyPr/>
        <a:lstStyle/>
        <a:p>
          <a:pPr rtl="1"/>
          <a:endParaRPr lang="fa-IR"/>
        </a:p>
      </dgm:t>
    </dgm:pt>
    <dgm:pt modelId="{B3CD8FD1-FBCD-46D4-BFD3-D74091610DA5}" type="pres">
      <dgm:prSet presAssocID="{C61EBEC1-EBE5-401D-94BC-1E021635D96A}" presName="parTrans" presStyleCnt="0"/>
      <dgm:spPr/>
    </dgm:pt>
    <dgm:pt modelId="{E94512C0-20A3-46A5-8D22-525058296B02}" type="pres">
      <dgm:prSet presAssocID="{6CF15F4A-B80E-40AB-AFD7-E22344809214}" presName="node" presStyleLbl="alignAccFollowNode1" presStyleIdx="0" presStyleCnt="6">
        <dgm:presLayoutVars>
          <dgm:bulletEnabled val="1"/>
        </dgm:presLayoutVars>
      </dgm:prSet>
      <dgm:spPr/>
      <dgm:t>
        <a:bodyPr/>
        <a:lstStyle/>
        <a:p>
          <a:pPr rtl="1"/>
          <a:endParaRPr lang="fa-IR"/>
        </a:p>
      </dgm:t>
    </dgm:pt>
    <dgm:pt modelId="{2911F9A7-D3E6-4CAE-8579-63BA1BB8F5EF}" type="pres">
      <dgm:prSet presAssocID="{E4A730D4-D422-4BF4-B30B-6FF722168905}" presName="sibTrans" presStyleCnt="0"/>
      <dgm:spPr/>
    </dgm:pt>
    <dgm:pt modelId="{3A968233-411C-46C1-8475-B9E67DD0A8EE}" type="pres">
      <dgm:prSet presAssocID="{4DAD7019-907A-4F9B-91F8-7730FB64DB2F}" presName="node" presStyleLbl="alignAccFollowNode1" presStyleIdx="1" presStyleCnt="6">
        <dgm:presLayoutVars>
          <dgm:bulletEnabled val="1"/>
        </dgm:presLayoutVars>
      </dgm:prSet>
      <dgm:spPr/>
      <dgm:t>
        <a:bodyPr/>
        <a:lstStyle/>
        <a:p>
          <a:pPr rtl="1"/>
          <a:endParaRPr lang="fa-IR"/>
        </a:p>
      </dgm:t>
    </dgm:pt>
    <dgm:pt modelId="{7B67376C-31DC-4A41-911A-51C57AE50D22}" type="pres">
      <dgm:prSet presAssocID="{C31ABC1E-B3B2-4D76-94D6-FBC2B0E1DD5F}" presName="vSp" presStyleCnt="0"/>
      <dgm:spPr/>
    </dgm:pt>
    <dgm:pt modelId="{C0FB341E-132F-4645-B206-43191DB8F8C3}" type="pres">
      <dgm:prSet presAssocID="{DE6686FC-0E2D-45A6-9171-B5F9DC7D1186}" presName="horFlow" presStyleCnt="0"/>
      <dgm:spPr/>
    </dgm:pt>
    <dgm:pt modelId="{013BCAA3-9EEC-411D-9D8A-09A1AFA3D5A0}" type="pres">
      <dgm:prSet presAssocID="{DE6686FC-0E2D-45A6-9171-B5F9DC7D1186}" presName="bigChev" presStyleLbl="node1" presStyleIdx="1" presStyleCnt="3"/>
      <dgm:spPr/>
      <dgm:t>
        <a:bodyPr/>
        <a:lstStyle/>
        <a:p>
          <a:pPr rtl="1"/>
          <a:endParaRPr lang="fa-IR"/>
        </a:p>
      </dgm:t>
    </dgm:pt>
    <dgm:pt modelId="{5592E4C4-C40C-4871-9DA4-EE935E50859D}" type="pres">
      <dgm:prSet presAssocID="{85BFFE35-D585-4122-91E2-EE09A7FAD76A}" presName="parTrans" presStyleCnt="0"/>
      <dgm:spPr/>
    </dgm:pt>
    <dgm:pt modelId="{B50074C7-E1AC-4099-84B1-673D86DFC35A}" type="pres">
      <dgm:prSet presAssocID="{90B27BFA-8834-4902-BDDC-973B20C04AE5}" presName="node" presStyleLbl="alignAccFollowNode1" presStyleIdx="2" presStyleCnt="6">
        <dgm:presLayoutVars>
          <dgm:bulletEnabled val="1"/>
        </dgm:presLayoutVars>
      </dgm:prSet>
      <dgm:spPr/>
      <dgm:t>
        <a:bodyPr/>
        <a:lstStyle/>
        <a:p>
          <a:pPr rtl="1"/>
          <a:endParaRPr lang="fa-IR"/>
        </a:p>
      </dgm:t>
    </dgm:pt>
    <dgm:pt modelId="{E12C9694-E4A9-42EA-ABEE-37CA798F5029}" type="pres">
      <dgm:prSet presAssocID="{87DAEA5B-7CAB-4D1E-8A0E-AD618DBCF3EF}" presName="sibTrans" presStyleCnt="0"/>
      <dgm:spPr/>
    </dgm:pt>
    <dgm:pt modelId="{5CC70FE6-8402-415E-984F-B091619FA305}" type="pres">
      <dgm:prSet presAssocID="{71BFA046-0800-490C-A557-4087D79C8CBE}" presName="node" presStyleLbl="alignAccFollowNode1" presStyleIdx="3" presStyleCnt="6">
        <dgm:presLayoutVars>
          <dgm:bulletEnabled val="1"/>
        </dgm:presLayoutVars>
      </dgm:prSet>
      <dgm:spPr/>
      <dgm:t>
        <a:bodyPr/>
        <a:lstStyle/>
        <a:p>
          <a:pPr rtl="1"/>
          <a:endParaRPr lang="fa-IR"/>
        </a:p>
      </dgm:t>
    </dgm:pt>
    <dgm:pt modelId="{FBEE2320-1697-4EF3-806C-E478AA7F7D35}" type="pres">
      <dgm:prSet presAssocID="{DE6686FC-0E2D-45A6-9171-B5F9DC7D1186}" presName="vSp" presStyleCnt="0"/>
      <dgm:spPr/>
    </dgm:pt>
    <dgm:pt modelId="{B54003C0-2F7C-4833-9247-CD59AEBDB0EF}" type="pres">
      <dgm:prSet presAssocID="{2571DC7A-635F-4A0A-9118-E8265DC17A86}" presName="horFlow" presStyleCnt="0"/>
      <dgm:spPr/>
    </dgm:pt>
    <dgm:pt modelId="{24729A58-101D-483B-A67F-417AA559D642}" type="pres">
      <dgm:prSet presAssocID="{2571DC7A-635F-4A0A-9118-E8265DC17A86}" presName="bigChev" presStyleLbl="node1" presStyleIdx="2" presStyleCnt="3"/>
      <dgm:spPr/>
      <dgm:t>
        <a:bodyPr/>
        <a:lstStyle/>
        <a:p>
          <a:pPr rtl="1"/>
          <a:endParaRPr lang="fa-IR"/>
        </a:p>
      </dgm:t>
    </dgm:pt>
    <dgm:pt modelId="{EEB5E758-0EAB-468A-84C8-9FF7869C3EC9}" type="pres">
      <dgm:prSet presAssocID="{F29F1914-4139-4BDF-BD35-95E61E6298A6}" presName="parTrans" presStyleCnt="0"/>
      <dgm:spPr/>
    </dgm:pt>
    <dgm:pt modelId="{8B3BC4E6-1A1D-4F3D-A7D7-DDA0A45E73AE}" type="pres">
      <dgm:prSet presAssocID="{054573E8-2E78-4105-A4DE-386A7F71EFB7}" presName="node" presStyleLbl="alignAccFollowNode1" presStyleIdx="4" presStyleCnt="6">
        <dgm:presLayoutVars>
          <dgm:bulletEnabled val="1"/>
        </dgm:presLayoutVars>
      </dgm:prSet>
      <dgm:spPr/>
      <dgm:t>
        <a:bodyPr/>
        <a:lstStyle/>
        <a:p>
          <a:pPr rtl="1"/>
          <a:endParaRPr lang="fa-IR"/>
        </a:p>
      </dgm:t>
    </dgm:pt>
    <dgm:pt modelId="{37734D30-0547-4073-8527-F255273ABC27}" type="pres">
      <dgm:prSet presAssocID="{701D5C7F-7E9B-4970-AC9F-BFAAAE962F5B}" presName="sibTrans" presStyleCnt="0"/>
      <dgm:spPr/>
    </dgm:pt>
    <dgm:pt modelId="{4399C4F9-1FAB-465B-80EE-1B1AEF2C49CB}" type="pres">
      <dgm:prSet presAssocID="{F058E906-3C14-46CC-BC27-8F0D1CB99C9D}" presName="node" presStyleLbl="alignAccFollowNode1" presStyleIdx="5" presStyleCnt="6">
        <dgm:presLayoutVars>
          <dgm:bulletEnabled val="1"/>
        </dgm:presLayoutVars>
      </dgm:prSet>
      <dgm:spPr/>
      <dgm:t>
        <a:bodyPr/>
        <a:lstStyle/>
        <a:p>
          <a:pPr rtl="1"/>
          <a:endParaRPr lang="fa-IR"/>
        </a:p>
      </dgm:t>
    </dgm:pt>
  </dgm:ptLst>
  <dgm:cxnLst>
    <dgm:cxn modelId="{1A168FC4-A2D8-47C9-A828-C38A952BEF32}" type="presOf" srcId="{4DAD7019-907A-4F9B-91F8-7730FB64DB2F}" destId="{3A968233-411C-46C1-8475-B9E67DD0A8EE}" srcOrd="0" destOrd="0" presId="urn:microsoft.com/office/officeart/2005/8/layout/lProcess3"/>
    <dgm:cxn modelId="{69BEA093-7A1B-46D6-AA59-25035A2333E8}" srcId="{C31ABC1E-B3B2-4D76-94D6-FBC2B0E1DD5F}" destId="{4DAD7019-907A-4F9B-91F8-7730FB64DB2F}" srcOrd="1" destOrd="0" parTransId="{58CDA682-CFA4-4F49-8217-E05CEF76EA11}" sibTransId="{3C549326-E25A-4B98-A1A1-7CB890DE1FAA}"/>
    <dgm:cxn modelId="{E358EE8C-7D3B-420F-87D7-C16ACCE2F923}" srcId="{169FAF2E-98D0-4A42-8ABA-3C0A20B9A498}" destId="{DE6686FC-0E2D-45A6-9171-B5F9DC7D1186}" srcOrd="1" destOrd="0" parTransId="{4CC6DA49-CA9B-4633-97AB-43C544E74B61}" sibTransId="{02456C03-8AE2-4F7C-AB7E-6B2D0B4606C8}"/>
    <dgm:cxn modelId="{2EA4DF4E-B236-44AF-9463-5781115C0794}" type="presOf" srcId="{F058E906-3C14-46CC-BC27-8F0D1CB99C9D}" destId="{4399C4F9-1FAB-465B-80EE-1B1AEF2C49CB}" srcOrd="0" destOrd="0" presId="urn:microsoft.com/office/officeart/2005/8/layout/lProcess3"/>
    <dgm:cxn modelId="{4A6CF287-2409-4D27-8B50-99E2CC7C3B3A}" type="presOf" srcId="{054573E8-2E78-4105-A4DE-386A7F71EFB7}" destId="{8B3BC4E6-1A1D-4F3D-A7D7-DDA0A45E73AE}" srcOrd="0" destOrd="0" presId="urn:microsoft.com/office/officeart/2005/8/layout/lProcess3"/>
    <dgm:cxn modelId="{32A17CBB-1D93-4B2C-8657-F8FCEB5DB032}" srcId="{169FAF2E-98D0-4A42-8ABA-3C0A20B9A498}" destId="{2571DC7A-635F-4A0A-9118-E8265DC17A86}" srcOrd="2" destOrd="0" parTransId="{BD856E9E-8498-4358-A953-D4BEEE64841F}" sibTransId="{FCDD82A7-2261-4089-91CE-AC0AB69F6CF4}"/>
    <dgm:cxn modelId="{00D26AF5-D11E-400B-B9A9-2175207B64F6}" type="presOf" srcId="{169FAF2E-98D0-4A42-8ABA-3C0A20B9A498}" destId="{9701D596-0DE1-4484-A228-774D83B3FE74}" srcOrd="0" destOrd="0" presId="urn:microsoft.com/office/officeart/2005/8/layout/lProcess3"/>
    <dgm:cxn modelId="{F88DEA8B-50C8-4623-BE8B-38CAE55EC9FF}" type="presOf" srcId="{71BFA046-0800-490C-A557-4087D79C8CBE}" destId="{5CC70FE6-8402-415E-984F-B091619FA305}" srcOrd="0" destOrd="0" presId="urn:microsoft.com/office/officeart/2005/8/layout/lProcess3"/>
    <dgm:cxn modelId="{4AC8566B-D64C-471B-88F4-031E4F5A711D}" srcId="{C31ABC1E-B3B2-4D76-94D6-FBC2B0E1DD5F}" destId="{6CF15F4A-B80E-40AB-AFD7-E22344809214}" srcOrd="0" destOrd="0" parTransId="{C61EBEC1-EBE5-401D-94BC-1E021635D96A}" sibTransId="{E4A730D4-D422-4BF4-B30B-6FF722168905}"/>
    <dgm:cxn modelId="{1EC147B7-C728-4424-AA39-0206ADB8C239}" type="presOf" srcId="{2571DC7A-635F-4A0A-9118-E8265DC17A86}" destId="{24729A58-101D-483B-A67F-417AA559D642}" srcOrd="0" destOrd="0" presId="urn:microsoft.com/office/officeart/2005/8/layout/lProcess3"/>
    <dgm:cxn modelId="{9E9C2C64-613A-4506-B517-23F9880614DA}" srcId="{DE6686FC-0E2D-45A6-9171-B5F9DC7D1186}" destId="{71BFA046-0800-490C-A557-4087D79C8CBE}" srcOrd="1" destOrd="0" parTransId="{112C6532-BF33-41FB-91A8-83A304B8C3C1}" sibTransId="{CB17F9E2-19F1-4005-B139-9699AEBAEA2F}"/>
    <dgm:cxn modelId="{24439A5B-E563-4EA2-BABF-0802EC857DAF}" type="presOf" srcId="{90B27BFA-8834-4902-BDDC-973B20C04AE5}" destId="{B50074C7-E1AC-4099-84B1-673D86DFC35A}" srcOrd="0" destOrd="0" presId="urn:microsoft.com/office/officeart/2005/8/layout/lProcess3"/>
    <dgm:cxn modelId="{3C51C309-007C-44EF-B404-F6B9A26C9BE5}" srcId="{2571DC7A-635F-4A0A-9118-E8265DC17A86}" destId="{F058E906-3C14-46CC-BC27-8F0D1CB99C9D}" srcOrd="1" destOrd="0" parTransId="{34266DA6-2199-4667-B9E6-7B4FA5DC85DD}" sibTransId="{3D7C4A4A-E967-4DB5-A181-B5863DAA02DF}"/>
    <dgm:cxn modelId="{83ABA9A8-DFFD-4CB6-94ED-84E431A6F86F}" type="presOf" srcId="{C31ABC1E-B3B2-4D76-94D6-FBC2B0E1DD5F}" destId="{C2B17E40-96B0-486D-BB30-229C42160990}" srcOrd="0" destOrd="0" presId="urn:microsoft.com/office/officeart/2005/8/layout/lProcess3"/>
    <dgm:cxn modelId="{7B9DC52C-D015-4B9F-BD1F-79F638C563A3}" srcId="{2571DC7A-635F-4A0A-9118-E8265DC17A86}" destId="{054573E8-2E78-4105-A4DE-386A7F71EFB7}" srcOrd="0" destOrd="0" parTransId="{F29F1914-4139-4BDF-BD35-95E61E6298A6}" sibTransId="{701D5C7F-7E9B-4970-AC9F-BFAAAE962F5B}"/>
    <dgm:cxn modelId="{386F350A-FCA3-4C76-97F8-F36F699C4684}" type="presOf" srcId="{6CF15F4A-B80E-40AB-AFD7-E22344809214}" destId="{E94512C0-20A3-46A5-8D22-525058296B02}" srcOrd="0" destOrd="0" presId="urn:microsoft.com/office/officeart/2005/8/layout/lProcess3"/>
    <dgm:cxn modelId="{DE6E7867-28E7-40C0-BDBE-B548A6524601}" type="presOf" srcId="{DE6686FC-0E2D-45A6-9171-B5F9DC7D1186}" destId="{013BCAA3-9EEC-411D-9D8A-09A1AFA3D5A0}" srcOrd="0" destOrd="0" presId="urn:microsoft.com/office/officeart/2005/8/layout/lProcess3"/>
    <dgm:cxn modelId="{332C6E0D-8906-4FD7-AF0D-F5E5A05F560D}" srcId="{DE6686FC-0E2D-45A6-9171-B5F9DC7D1186}" destId="{90B27BFA-8834-4902-BDDC-973B20C04AE5}" srcOrd="0" destOrd="0" parTransId="{85BFFE35-D585-4122-91E2-EE09A7FAD76A}" sibTransId="{87DAEA5B-7CAB-4D1E-8A0E-AD618DBCF3EF}"/>
    <dgm:cxn modelId="{55A28525-7221-4F1D-A1F6-DE26ECA52359}" srcId="{169FAF2E-98D0-4A42-8ABA-3C0A20B9A498}" destId="{C31ABC1E-B3B2-4D76-94D6-FBC2B0E1DD5F}" srcOrd="0" destOrd="0" parTransId="{2632FB9F-0C98-4A62-8800-A65100B999E2}" sibTransId="{9F0FCC93-26DE-4753-BA39-DB989213CEEE}"/>
    <dgm:cxn modelId="{92D69826-D65A-4F88-A93A-0318B33AD03E}" type="presParOf" srcId="{9701D596-0DE1-4484-A228-774D83B3FE74}" destId="{AF1BD821-D085-48C2-A90C-936E589BF7EE}" srcOrd="0" destOrd="0" presId="urn:microsoft.com/office/officeart/2005/8/layout/lProcess3"/>
    <dgm:cxn modelId="{1A078248-95EA-4168-856A-68FEC4CD4DEF}" type="presParOf" srcId="{AF1BD821-D085-48C2-A90C-936E589BF7EE}" destId="{C2B17E40-96B0-486D-BB30-229C42160990}" srcOrd="0" destOrd="0" presId="urn:microsoft.com/office/officeart/2005/8/layout/lProcess3"/>
    <dgm:cxn modelId="{633D9480-7AE0-4BDC-8196-ED5DAA282BB2}" type="presParOf" srcId="{AF1BD821-D085-48C2-A90C-936E589BF7EE}" destId="{B3CD8FD1-FBCD-46D4-BFD3-D74091610DA5}" srcOrd="1" destOrd="0" presId="urn:microsoft.com/office/officeart/2005/8/layout/lProcess3"/>
    <dgm:cxn modelId="{E872750B-F5BF-4417-B32A-F43AF82EAC55}" type="presParOf" srcId="{AF1BD821-D085-48C2-A90C-936E589BF7EE}" destId="{E94512C0-20A3-46A5-8D22-525058296B02}" srcOrd="2" destOrd="0" presId="urn:microsoft.com/office/officeart/2005/8/layout/lProcess3"/>
    <dgm:cxn modelId="{F2BD2A8F-1601-418B-A87F-443986C9D549}" type="presParOf" srcId="{AF1BD821-D085-48C2-A90C-936E589BF7EE}" destId="{2911F9A7-D3E6-4CAE-8579-63BA1BB8F5EF}" srcOrd="3" destOrd="0" presId="urn:microsoft.com/office/officeart/2005/8/layout/lProcess3"/>
    <dgm:cxn modelId="{CBC39617-5F29-477D-8EE1-2BBC82965336}" type="presParOf" srcId="{AF1BD821-D085-48C2-A90C-936E589BF7EE}" destId="{3A968233-411C-46C1-8475-B9E67DD0A8EE}" srcOrd="4" destOrd="0" presId="urn:microsoft.com/office/officeart/2005/8/layout/lProcess3"/>
    <dgm:cxn modelId="{7589C952-19FD-4E65-B1CF-B6745F5EDD22}" type="presParOf" srcId="{9701D596-0DE1-4484-A228-774D83B3FE74}" destId="{7B67376C-31DC-4A41-911A-51C57AE50D22}" srcOrd="1" destOrd="0" presId="urn:microsoft.com/office/officeart/2005/8/layout/lProcess3"/>
    <dgm:cxn modelId="{67C07AAD-E429-4914-A464-B420B25B7294}" type="presParOf" srcId="{9701D596-0DE1-4484-A228-774D83B3FE74}" destId="{C0FB341E-132F-4645-B206-43191DB8F8C3}" srcOrd="2" destOrd="0" presId="urn:microsoft.com/office/officeart/2005/8/layout/lProcess3"/>
    <dgm:cxn modelId="{051594DE-2439-48AD-A336-2B2E49E23BC6}" type="presParOf" srcId="{C0FB341E-132F-4645-B206-43191DB8F8C3}" destId="{013BCAA3-9EEC-411D-9D8A-09A1AFA3D5A0}" srcOrd="0" destOrd="0" presId="urn:microsoft.com/office/officeart/2005/8/layout/lProcess3"/>
    <dgm:cxn modelId="{19CD053B-4EBF-4115-B762-B9E1A62009EB}" type="presParOf" srcId="{C0FB341E-132F-4645-B206-43191DB8F8C3}" destId="{5592E4C4-C40C-4871-9DA4-EE935E50859D}" srcOrd="1" destOrd="0" presId="urn:microsoft.com/office/officeart/2005/8/layout/lProcess3"/>
    <dgm:cxn modelId="{5BC62E3D-1768-4CA9-8BFB-A3200BD9513E}" type="presParOf" srcId="{C0FB341E-132F-4645-B206-43191DB8F8C3}" destId="{B50074C7-E1AC-4099-84B1-673D86DFC35A}" srcOrd="2" destOrd="0" presId="urn:microsoft.com/office/officeart/2005/8/layout/lProcess3"/>
    <dgm:cxn modelId="{95663D13-C149-4806-9B7D-48073E27A07F}" type="presParOf" srcId="{C0FB341E-132F-4645-B206-43191DB8F8C3}" destId="{E12C9694-E4A9-42EA-ABEE-37CA798F5029}" srcOrd="3" destOrd="0" presId="urn:microsoft.com/office/officeart/2005/8/layout/lProcess3"/>
    <dgm:cxn modelId="{0461700C-0B64-432A-A556-758E5ECBD953}" type="presParOf" srcId="{C0FB341E-132F-4645-B206-43191DB8F8C3}" destId="{5CC70FE6-8402-415E-984F-B091619FA305}" srcOrd="4" destOrd="0" presId="urn:microsoft.com/office/officeart/2005/8/layout/lProcess3"/>
    <dgm:cxn modelId="{2994470B-26E3-4C64-A79D-8176CBB7C265}" type="presParOf" srcId="{9701D596-0DE1-4484-A228-774D83B3FE74}" destId="{FBEE2320-1697-4EF3-806C-E478AA7F7D35}" srcOrd="3" destOrd="0" presId="urn:microsoft.com/office/officeart/2005/8/layout/lProcess3"/>
    <dgm:cxn modelId="{1A99CB00-F008-4148-A019-608905FAE792}" type="presParOf" srcId="{9701D596-0DE1-4484-A228-774D83B3FE74}" destId="{B54003C0-2F7C-4833-9247-CD59AEBDB0EF}" srcOrd="4" destOrd="0" presId="urn:microsoft.com/office/officeart/2005/8/layout/lProcess3"/>
    <dgm:cxn modelId="{F12002D2-FCF6-4180-9983-5F45013189F1}" type="presParOf" srcId="{B54003C0-2F7C-4833-9247-CD59AEBDB0EF}" destId="{24729A58-101D-483B-A67F-417AA559D642}" srcOrd="0" destOrd="0" presId="urn:microsoft.com/office/officeart/2005/8/layout/lProcess3"/>
    <dgm:cxn modelId="{3722B710-2F49-44E0-A8B3-D26C3A4DBAEE}" type="presParOf" srcId="{B54003C0-2F7C-4833-9247-CD59AEBDB0EF}" destId="{EEB5E758-0EAB-468A-84C8-9FF7869C3EC9}" srcOrd="1" destOrd="0" presId="urn:microsoft.com/office/officeart/2005/8/layout/lProcess3"/>
    <dgm:cxn modelId="{D6B3F2E1-8175-4D51-A11E-3DC3C1A66E5D}" type="presParOf" srcId="{B54003C0-2F7C-4833-9247-CD59AEBDB0EF}" destId="{8B3BC4E6-1A1D-4F3D-A7D7-DDA0A45E73AE}" srcOrd="2" destOrd="0" presId="urn:microsoft.com/office/officeart/2005/8/layout/lProcess3"/>
    <dgm:cxn modelId="{6C517825-CCB0-40D0-A984-7836BA376FFA}" type="presParOf" srcId="{B54003C0-2F7C-4833-9247-CD59AEBDB0EF}" destId="{37734D30-0547-4073-8527-F255273ABC27}" srcOrd="3" destOrd="0" presId="urn:microsoft.com/office/officeart/2005/8/layout/lProcess3"/>
    <dgm:cxn modelId="{CD3DC919-E56D-43F7-A975-E45EF00F91B7}" type="presParOf" srcId="{B54003C0-2F7C-4833-9247-CD59AEBDB0EF}" destId="{4399C4F9-1FAB-465B-80EE-1B1AEF2C49CB}"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0A8178-2FA1-4F82-ACC2-289915F77476}" type="doc">
      <dgm:prSet loTypeId="urn:microsoft.com/office/officeart/2005/8/layout/pyramid2" loCatId="list" qsTypeId="urn:microsoft.com/office/officeart/2005/8/quickstyle/simple1" qsCatId="simple" csTypeId="urn:microsoft.com/office/officeart/2005/8/colors/accent5_2" csCatId="accent5" phldr="1"/>
      <dgm:spPr/>
    </dgm:pt>
    <dgm:pt modelId="{FB65A848-30BC-42E7-B9CB-8258F9E45889}">
      <dgm:prSet phldrT="[Text]" custT="1"/>
      <dgm:spPr>
        <a:solidFill>
          <a:schemeClr val="accent5">
            <a:lumMod val="60000"/>
            <a:lumOff val="40000"/>
            <a:alpha val="90000"/>
          </a:schemeClr>
        </a:solidFill>
      </dgm:spPr>
      <dgm:t>
        <a:bodyPr/>
        <a:lstStyle/>
        <a:p>
          <a:pPr rtl="1"/>
          <a:r>
            <a:rPr lang="fa-IR" sz="2800" b="1" dirty="0" smtClean="0">
              <a:solidFill>
                <a:schemeClr val="tx1"/>
              </a:solidFill>
              <a:cs typeface="B Zar" panose="00000400000000000000" pitchFamily="2" charset="-78"/>
            </a:rPr>
            <a:t>شور بخشی </a:t>
          </a:r>
          <a:r>
            <a:rPr lang="fa-IR" sz="3200" b="1" dirty="0" smtClean="0">
              <a:solidFill>
                <a:schemeClr val="tx1"/>
              </a:solidFill>
              <a:cs typeface="B Yas" panose="00000400000000000000" pitchFamily="2" charset="-78"/>
            </a:rPr>
            <a:t>به حیات(ارتفاع عمر)</a:t>
          </a:r>
        </a:p>
        <a:p>
          <a:pPr rtl="1"/>
          <a:r>
            <a:rPr lang="fa-IR" sz="3200" b="1" dirty="0" smtClean="0">
              <a:solidFill>
                <a:schemeClr val="tx1"/>
              </a:solidFill>
              <a:cs typeface="B Yas" panose="00000400000000000000" pitchFamily="2" charset="-78"/>
            </a:rPr>
            <a:t>3</a:t>
          </a:r>
          <a:r>
            <a:rPr lang="fa-IR" sz="1900" b="1" dirty="0" smtClean="0">
              <a:solidFill>
                <a:schemeClr val="tx1"/>
              </a:solidFill>
              <a:cs typeface="B Yas" panose="00000400000000000000" pitchFamily="2" charset="-78"/>
            </a:rPr>
            <a:t> </a:t>
          </a:r>
          <a:endParaRPr lang="fa-IR" sz="1900" b="1" dirty="0">
            <a:solidFill>
              <a:schemeClr val="tx1"/>
            </a:solidFill>
            <a:cs typeface="B Yas" panose="00000400000000000000" pitchFamily="2" charset="-78"/>
          </a:endParaRPr>
        </a:p>
      </dgm:t>
    </dgm:pt>
    <dgm:pt modelId="{F588AFD9-CCCA-40B5-962C-6086497392B9}" type="parTrans" cxnId="{F1F942B1-3EE4-4593-BF11-000D42737F2F}">
      <dgm:prSet/>
      <dgm:spPr/>
      <dgm:t>
        <a:bodyPr/>
        <a:lstStyle/>
        <a:p>
          <a:pPr rtl="1"/>
          <a:endParaRPr lang="fa-IR"/>
        </a:p>
      </dgm:t>
    </dgm:pt>
    <dgm:pt modelId="{1135C1A8-23E0-482E-9FB3-631B4313EC5F}" type="sibTrans" cxnId="{F1F942B1-3EE4-4593-BF11-000D42737F2F}">
      <dgm:prSet/>
      <dgm:spPr/>
      <dgm:t>
        <a:bodyPr/>
        <a:lstStyle/>
        <a:p>
          <a:pPr rtl="1"/>
          <a:endParaRPr lang="fa-IR"/>
        </a:p>
      </dgm:t>
    </dgm:pt>
    <dgm:pt modelId="{720C9048-D9F8-40DF-A7FB-A0A1B22B81F6}">
      <dgm:prSet phldrT="[Text]" custT="1"/>
      <dgm:spPr>
        <a:solidFill>
          <a:schemeClr val="accent2">
            <a:lumMod val="40000"/>
            <a:lumOff val="60000"/>
            <a:alpha val="90000"/>
          </a:schemeClr>
        </a:solidFill>
      </dgm:spPr>
      <dgm:t>
        <a:bodyPr/>
        <a:lstStyle/>
        <a:p>
          <a:pPr rtl="1"/>
          <a:r>
            <a:rPr lang="fa-IR" sz="2400" b="1" dirty="0" smtClean="0">
              <a:solidFill>
                <a:schemeClr val="tx1"/>
              </a:solidFill>
              <a:cs typeface="B Zar" panose="00000400000000000000" pitchFamily="2" charset="-78"/>
            </a:rPr>
            <a:t>معنی بخشی </a:t>
          </a:r>
          <a:r>
            <a:rPr lang="fa-IR" sz="2800" b="1" dirty="0" smtClean="0">
              <a:solidFill>
                <a:schemeClr val="tx1"/>
              </a:solidFill>
              <a:cs typeface="B Yas" panose="00000400000000000000" pitchFamily="2" charset="-78"/>
            </a:rPr>
            <a:t>به حیات (عمق عمر)</a:t>
          </a:r>
        </a:p>
        <a:p>
          <a:pPr rtl="1"/>
          <a:r>
            <a:rPr lang="fa-IR" sz="2800" b="1" dirty="0" smtClean="0">
              <a:solidFill>
                <a:schemeClr val="tx1"/>
              </a:solidFill>
              <a:cs typeface="B Yas" panose="00000400000000000000" pitchFamily="2" charset="-78"/>
            </a:rPr>
            <a:t>2</a:t>
          </a:r>
          <a:endParaRPr lang="fa-IR" sz="2800" b="1" dirty="0">
            <a:solidFill>
              <a:schemeClr val="tx1"/>
            </a:solidFill>
            <a:cs typeface="B Yas" panose="00000400000000000000" pitchFamily="2" charset="-78"/>
          </a:endParaRPr>
        </a:p>
      </dgm:t>
    </dgm:pt>
    <dgm:pt modelId="{0CAD3D2C-D6BB-406D-B4D1-FDEF918CB1DF}" type="parTrans" cxnId="{C650CF3C-025E-4A31-A7E6-459EA3799616}">
      <dgm:prSet/>
      <dgm:spPr/>
      <dgm:t>
        <a:bodyPr/>
        <a:lstStyle/>
        <a:p>
          <a:pPr rtl="1"/>
          <a:endParaRPr lang="fa-IR"/>
        </a:p>
      </dgm:t>
    </dgm:pt>
    <dgm:pt modelId="{DC418206-5755-4420-9CBE-37E1BB431722}" type="sibTrans" cxnId="{C650CF3C-025E-4A31-A7E6-459EA3799616}">
      <dgm:prSet/>
      <dgm:spPr/>
      <dgm:t>
        <a:bodyPr/>
        <a:lstStyle/>
        <a:p>
          <a:pPr rtl="1"/>
          <a:endParaRPr lang="fa-IR"/>
        </a:p>
      </dgm:t>
    </dgm:pt>
    <dgm:pt modelId="{2DF3D8D0-CE6E-4210-ABA9-78A004AC0375}">
      <dgm:prSet phldrT="[Text]" custT="1"/>
      <dgm:spPr>
        <a:solidFill>
          <a:srgbClr val="FFFF00">
            <a:alpha val="90000"/>
          </a:srgbClr>
        </a:solidFill>
      </dgm:spPr>
      <dgm:t>
        <a:bodyPr/>
        <a:lstStyle/>
        <a:p>
          <a:pPr rtl="1"/>
          <a:r>
            <a:rPr lang="fa-IR" sz="2800" b="1" dirty="0" smtClean="0">
              <a:solidFill>
                <a:schemeClr val="tx1"/>
              </a:solidFill>
              <a:cs typeface="B Zar" panose="00000400000000000000" pitchFamily="2" charset="-78"/>
            </a:rPr>
            <a:t>سامان بخشی </a:t>
          </a:r>
          <a:r>
            <a:rPr lang="fa-IR" sz="2800" b="1" dirty="0" smtClean="0">
              <a:solidFill>
                <a:schemeClr val="tx1"/>
              </a:solidFill>
              <a:cs typeface="B Yas" panose="00000400000000000000" pitchFamily="2" charset="-78"/>
            </a:rPr>
            <a:t>به حیات(عرض عمر)</a:t>
          </a:r>
        </a:p>
        <a:p>
          <a:pPr rtl="1"/>
          <a:r>
            <a:rPr lang="fa-IR" sz="2800" b="1" dirty="0" smtClean="0">
              <a:solidFill>
                <a:schemeClr val="tx1"/>
              </a:solidFill>
              <a:cs typeface="B Yas" panose="00000400000000000000" pitchFamily="2" charset="-78"/>
            </a:rPr>
            <a:t>1 </a:t>
          </a:r>
          <a:endParaRPr lang="fa-IR" sz="2800" b="1" dirty="0">
            <a:solidFill>
              <a:schemeClr val="tx1"/>
            </a:solidFill>
            <a:cs typeface="B Yas" panose="00000400000000000000" pitchFamily="2" charset="-78"/>
          </a:endParaRPr>
        </a:p>
      </dgm:t>
    </dgm:pt>
    <dgm:pt modelId="{0E320CD2-3FA6-4931-9AB0-4F1894E126A5}" type="parTrans" cxnId="{EDFF5872-EAED-4A71-B750-A014B1720D11}">
      <dgm:prSet/>
      <dgm:spPr/>
      <dgm:t>
        <a:bodyPr/>
        <a:lstStyle/>
        <a:p>
          <a:pPr rtl="1"/>
          <a:endParaRPr lang="fa-IR"/>
        </a:p>
      </dgm:t>
    </dgm:pt>
    <dgm:pt modelId="{48B052DA-0530-4C2E-8680-512E59144377}" type="sibTrans" cxnId="{EDFF5872-EAED-4A71-B750-A014B1720D11}">
      <dgm:prSet/>
      <dgm:spPr/>
      <dgm:t>
        <a:bodyPr/>
        <a:lstStyle/>
        <a:p>
          <a:pPr rtl="1"/>
          <a:endParaRPr lang="fa-IR"/>
        </a:p>
      </dgm:t>
    </dgm:pt>
    <dgm:pt modelId="{414B50AA-0E9F-4A5E-81D2-A53CEE16990F}" type="pres">
      <dgm:prSet presAssocID="{490A8178-2FA1-4F82-ACC2-289915F77476}" presName="compositeShape" presStyleCnt="0">
        <dgm:presLayoutVars>
          <dgm:dir/>
          <dgm:resizeHandles/>
        </dgm:presLayoutVars>
      </dgm:prSet>
      <dgm:spPr/>
    </dgm:pt>
    <dgm:pt modelId="{3D45BF69-A548-45FF-A3F3-93EC72EB99FD}" type="pres">
      <dgm:prSet presAssocID="{490A8178-2FA1-4F82-ACC2-289915F77476}" presName="pyramid" presStyleLbl="node1" presStyleIdx="0" presStyleCnt="1"/>
      <dgm:spPr>
        <a:solidFill>
          <a:srgbClr val="00B050"/>
        </a:solidFill>
      </dgm:spPr>
    </dgm:pt>
    <dgm:pt modelId="{4CD5857B-4858-4E4A-89A0-C6371065E3CB}" type="pres">
      <dgm:prSet presAssocID="{490A8178-2FA1-4F82-ACC2-289915F77476}" presName="theList" presStyleCnt="0"/>
      <dgm:spPr/>
    </dgm:pt>
    <dgm:pt modelId="{A3613E91-1BD9-49F1-A4AA-D43F88286CC5}" type="pres">
      <dgm:prSet presAssocID="{FB65A848-30BC-42E7-B9CB-8258F9E45889}" presName="aNode" presStyleLbl="fgAcc1" presStyleIdx="0" presStyleCnt="3" custScaleX="278575" custScaleY="125616">
        <dgm:presLayoutVars>
          <dgm:bulletEnabled val="1"/>
        </dgm:presLayoutVars>
      </dgm:prSet>
      <dgm:spPr/>
      <dgm:t>
        <a:bodyPr/>
        <a:lstStyle/>
        <a:p>
          <a:pPr rtl="1"/>
          <a:endParaRPr lang="fa-IR"/>
        </a:p>
      </dgm:t>
    </dgm:pt>
    <dgm:pt modelId="{6B300A77-6A3C-4BE9-A200-85E9BBC21486}" type="pres">
      <dgm:prSet presAssocID="{FB65A848-30BC-42E7-B9CB-8258F9E45889}" presName="aSpace" presStyleCnt="0"/>
      <dgm:spPr/>
    </dgm:pt>
    <dgm:pt modelId="{01C760B9-A439-4B9F-AB06-C00628077647}" type="pres">
      <dgm:prSet presAssocID="{720C9048-D9F8-40DF-A7FB-A0A1B22B81F6}" presName="aNode" presStyleLbl="fgAcc1" presStyleIdx="1" presStyleCnt="3" custScaleX="276526" custScaleY="112029" custLinFactNeighborX="-372" custLinFactNeighborY="-17584">
        <dgm:presLayoutVars>
          <dgm:bulletEnabled val="1"/>
        </dgm:presLayoutVars>
      </dgm:prSet>
      <dgm:spPr/>
      <dgm:t>
        <a:bodyPr/>
        <a:lstStyle/>
        <a:p>
          <a:pPr rtl="1"/>
          <a:endParaRPr lang="fa-IR"/>
        </a:p>
      </dgm:t>
    </dgm:pt>
    <dgm:pt modelId="{134E96D4-4D8D-4CA2-A189-9FDD9757B171}" type="pres">
      <dgm:prSet presAssocID="{720C9048-D9F8-40DF-A7FB-A0A1B22B81F6}" presName="aSpace" presStyleCnt="0"/>
      <dgm:spPr/>
    </dgm:pt>
    <dgm:pt modelId="{47BA9A37-7A0F-43C2-BCC9-CB2619CE800D}" type="pres">
      <dgm:prSet presAssocID="{2DF3D8D0-CE6E-4210-ABA9-78A004AC0375}" presName="aNode" presStyleLbl="fgAcc1" presStyleIdx="2" presStyleCnt="3" custScaleX="277271" custLinFactNeighborY="8984">
        <dgm:presLayoutVars>
          <dgm:bulletEnabled val="1"/>
        </dgm:presLayoutVars>
      </dgm:prSet>
      <dgm:spPr/>
      <dgm:t>
        <a:bodyPr/>
        <a:lstStyle/>
        <a:p>
          <a:pPr rtl="1"/>
          <a:endParaRPr lang="fa-IR"/>
        </a:p>
      </dgm:t>
    </dgm:pt>
    <dgm:pt modelId="{86313046-F965-47CF-A1D5-5A7549E08110}" type="pres">
      <dgm:prSet presAssocID="{2DF3D8D0-CE6E-4210-ABA9-78A004AC0375}" presName="aSpace" presStyleCnt="0"/>
      <dgm:spPr/>
    </dgm:pt>
  </dgm:ptLst>
  <dgm:cxnLst>
    <dgm:cxn modelId="{EDFF5872-EAED-4A71-B750-A014B1720D11}" srcId="{490A8178-2FA1-4F82-ACC2-289915F77476}" destId="{2DF3D8D0-CE6E-4210-ABA9-78A004AC0375}" srcOrd="2" destOrd="0" parTransId="{0E320CD2-3FA6-4931-9AB0-4F1894E126A5}" sibTransId="{48B052DA-0530-4C2E-8680-512E59144377}"/>
    <dgm:cxn modelId="{3EAE72E6-E6D7-4A48-9DA7-0A937FEBDA90}" type="presOf" srcId="{FB65A848-30BC-42E7-B9CB-8258F9E45889}" destId="{A3613E91-1BD9-49F1-A4AA-D43F88286CC5}" srcOrd="0" destOrd="0" presId="urn:microsoft.com/office/officeart/2005/8/layout/pyramid2"/>
    <dgm:cxn modelId="{3DAD55F7-99E5-4A1A-BF14-73459F20863B}" type="presOf" srcId="{490A8178-2FA1-4F82-ACC2-289915F77476}" destId="{414B50AA-0E9F-4A5E-81D2-A53CEE16990F}" srcOrd="0" destOrd="0" presId="urn:microsoft.com/office/officeart/2005/8/layout/pyramid2"/>
    <dgm:cxn modelId="{A24D6E43-1E6B-459F-B84C-39A7B3B69058}" type="presOf" srcId="{2DF3D8D0-CE6E-4210-ABA9-78A004AC0375}" destId="{47BA9A37-7A0F-43C2-BCC9-CB2619CE800D}" srcOrd="0" destOrd="0" presId="urn:microsoft.com/office/officeart/2005/8/layout/pyramid2"/>
    <dgm:cxn modelId="{F1F942B1-3EE4-4593-BF11-000D42737F2F}" srcId="{490A8178-2FA1-4F82-ACC2-289915F77476}" destId="{FB65A848-30BC-42E7-B9CB-8258F9E45889}" srcOrd="0" destOrd="0" parTransId="{F588AFD9-CCCA-40B5-962C-6086497392B9}" sibTransId="{1135C1A8-23E0-482E-9FB3-631B4313EC5F}"/>
    <dgm:cxn modelId="{0FE0517E-99F3-4176-A3E2-5D5DD39832FE}" type="presOf" srcId="{720C9048-D9F8-40DF-A7FB-A0A1B22B81F6}" destId="{01C760B9-A439-4B9F-AB06-C00628077647}" srcOrd="0" destOrd="0" presId="urn:microsoft.com/office/officeart/2005/8/layout/pyramid2"/>
    <dgm:cxn modelId="{C650CF3C-025E-4A31-A7E6-459EA3799616}" srcId="{490A8178-2FA1-4F82-ACC2-289915F77476}" destId="{720C9048-D9F8-40DF-A7FB-A0A1B22B81F6}" srcOrd="1" destOrd="0" parTransId="{0CAD3D2C-D6BB-406D-B4D1-FDEF918CB1DF}" sibTransId="{DC418206-5755-4420-9CBE-37E1BB431722}"/>
    <dgm:cxn modelId="{C52B7BE6-85F3-44C9-A430-03D16F057ADC}" type="presParOf" srcId="{414B50AA-0E9F-4A5E-81D2-A53CEE16990F}" destId="{3D45BF69-A548-45FF-A3F3-93EC72EB99FD}" srcOrd="0" destOrd="0" presId="urn:microsoft.com/office/officeart/2005/8/layout/pyramid2"/>
    <dgm:cxn modelId="{7C4DA6C5-966B-4560-BD1E-1A06DC15838B}" type="presParOf" srcId="{414B50AA-0E9F-4A5E-81D2-A53CEE16990F}" destId="{4CD5857B-4858-4E4A-89A0-C6371065E3CB}" srcOrd="1" destOrd="0" presId="urn:microsoft.com/office/officeart/2005/8/layout/pyramid2"/>
    <dgm:cxn modelId="{8E7EA826-2DBD-48C0-A118-0EAEAA95202E}" type="presParOf" srcId="{4CD5857B-4858-4E4A-89A0-C6371065E3CB}" destId="{A3613E91-1BD9-49F1-A4AA-D43F88286CC5}" srcOrd="0" destOrd="0" presId="urn:microsoft.com/office/officeart/2005/8/layout/pyramid2"/>
    <dgm:cxn modelId="{5A8590BE-45F5-472B-B591-2C1482D4BF46}" type="presParOf" srcId="{4CD5857B-4858-4E4A-89A0-C6371065E3CB}" destId="{6B300A77-6A3C-4BE9-A200-85E9BBC21486}" srcOrd="1" destOrd="0" presId="urn:microsoft.com/office/officeart/2005/8/layout/pyramid2"/>
    <dgm:cxn modelId="{4C8BB758-555C-4F77-9623-E67D635DAF09}" type="presParOf" srcId="{4CD5857B-4858-4E4A-89A0-C6371065E3CB}" destId="{01C760B9-A439-4B9F-AB06-C00628077647}" srcOrd="2" destOrd="0" presId="urn:microsoft.com/office/officeart/2005/8/layout/pyramid2"/>
    <dgm:cxn modelId="{66B9A5C0-2D22-4C10-87FD-5BFC8D9A9A15}" type="presParOf" srcId="{4CD5857B-4858-4E4A-89A0-C6371065E3CB}" destId="{134E96D4-4D8D-4CA2-A189-9FDD9757B171}" srcOrd="3" destOrd="0" presId="urn:microsoft.com/office/officeart/2005/8/layout/pyramid2"/>
    <dgm:cxn modelId="{B00016C2-D8DB-4368-8B8E-53463E96BFA9}" type="presParOf" srcId="{4CD5857B-4858-4E4A-89A0-C6371065E3CB}" destId="{47BA9A37-7A0F-43C2-BCC9-CB2619CE800D}" srcOrd="4" destOrd="0" presId="urn:microsoft.com/office/officeart/2005/8/layout/pyramid2"/>
    <dgm:cxn modelId="{764A9217-F002-4E4D-BA8F-AD8854B9FDD0}" type="presParOf" srcId="{4CD5857B-4858-4E4A-89A0-C6371065E3CB}" destId="{86313046-F965-47CF-A1D5-5A7549E08110}" srcOrd="5" destOrd="0" presId="urn:microsoft.com/office/officeart/2005/8/layout/pyramid2"/>
  </dgm:cxnLst>
  <dgm:bg>
    <a:solidFill>
      <a:schemeClr val="accent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E1217-8857-477F-9BBA-8C6D6480F7DB}">
      <dsp:nvSpPr>
        <dsp:cNvPr id="0" name=""/>
        <dsp:cNvSpPr/>
      </dsp:nvSpPr>
      <dsp:spPr>
        <a:xfrm>
          <a:off x="2518829" y="912707"/>
          <a:ext cx="2738124" cy="2738124"/>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6F035B-5F98-4694-9D82-E1D24926E52B}">
      <dsp:nvSpPr>
        <dsp:cNvPr id="0" name=""/>
        <dsp:cNvSpPr/>
      </dsp:nvSpPr>
      <dsp:spPr>
        <a:xfrm>
          <a:off x="3066454" y="1460332"/>
          <a:ext cx="1642874" cy="1642874"/>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53B4F0-4386-45D3-B212-CB168974BF7B}">
      <dsp:nvSpPr>
        <dsp:cNvPr id="0" name=""/>
        <dsp:cNvSpPr/>
      </dsp:nvSpPr>
      <dsp:spPr>
        <a:xfrm>
          <a:off x="3614079" y="2007957"/>
          <a:ext cx="547624" cy="547624"/>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6D952D-9320-46FF-A12E-F4124122D777}">
      <dsp:nvSpPr>
        <dsp:cNvPr id="0" name=""/>
        <dsp:cNvSpPr/>
      </dsp:nvSpPr>
      <dsp:spPr>
        <a:xfrm>
          <a:off x="5713307" y="0"/>
          <a:ext cx="1369062" cy="798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lvl="0" algn="l" defTabSz="1244600" rtl="1">
            <a:lnSpc>
              <a:spcPct val="90000"/>
            </a:lnSpc>
            <a:spcBef>
              <a:spcPct val="0"/>
            </a:spcBef>
            <a:spcAft>
              <a:spcPct val="35000"/>
            </a:spcAft>
          </a:pPr>
          <a:r>
            <a:rPr lang="fa-IR" sz="2800" kern="1200" dirty="0" smtClean="0"/>
            <a:t>قلب(فواد)</a:t>
          </a:r>
          <a:endParaRPr lang="fa-IR" sz="2800" kern="1200" dirty="0"/>
        </a:p>
      </dsp:txBody>
      <dsp:txXfrm>
        <a:off x="5713307" y="0"/>
        <a:ext cx="1369062" cy="798619"/>
      </dsp:txXfrm>
    </dsp:sp>
    <dsp:sp modelId="{E5EC3266-5471-42D6-82BA-55A7EDCC1D36}">
      <dsp:nvSpPr>
        <dsp:cNvPr id="0" name=""/>
        <dsp:cNvSpPr/>
      </dsp:nvSpPr>
      <dsp:spPr>
        <a:xfrm>
          <a:off x="5371042" y="399309"/>
          <a:ext cx="342265"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32AB32-762F-4426-BD8A-AD849C0790EF}">
      <dsp:nvSpPr>
        <dsp:cNvPr id="0" name=""/>
        <dsp:cNvSpPr/>
      </dsp:nvSpPr>
      <dsp:spPr>
        <a:xfrm rot="5400000">
          <a:off x="3687780" y="599877"/>
          <a:ext cx="1882003" cy="1481781"/>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843768-3D92-4884-A7AF-5683AFB1C6F8}">
      <dsp:nvSpPr>
        <dsp:cNvPr id="0" name=""/>
        <dsp:cNvSpPr/>
      </dsp:nvSpPr>
      <dsp:spPr>
        <a:xfrm>
          <a:off x="5713307" y="798619"/>
          <a:ext cx="1369062" cy="798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lvl="0" algn="l" defTabSz="1244600" rtl="1">
            <a:lnSpc>
              <a:spcPct val="90000"/>
            </a:lnSpc>
            <a:spcBef>
              <a:spcPct val="0"/>
            </a:spcBef>
            <a:spcAft>
              <a:spcPct val="35000"/>
            </a:spcAft>
          </a:pPr>
          <a:r>
            <a:rPr lang="fa-IR" sz="2800" kern="1200" dirty="0" smtClean="0"/>
            <a:t>صدر</a:t>
          </a:r>
          <a:endParaRPr lang="fa-IR" sz="2800" kern="1200" dirty="0"/>
        </a:p>
      </dsp:txBody>
      <dsp:txXfrm>
        <a:off x="5713307" y="798619"/>
        <a:ext cx="1369062" cy="798619"/>
      </dsp:txXfrm>
    </dsp:sp>
    <dsp:sp modelId="{DA11F677-ED24-4D49-B5C6-E5C1511FAEA8}">
      <dsp:nvSpPr>
        <dsp:cNvPr id="0" name=""/>
        <dsp:cNvSpPr/>
      </dsp:nvSpPr>
      <dsp:spPr>
        <a:xfrm>
          <a:off x="5371042" y="1197929"/>
          <a:ext cx="342265"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BCB1EA-A239-402F-8E5D-B2AB678330CF}">
      <dsp:nvSpPr>
        <dsp:cNvPr id="0" name=""/>
        <dsp:cNvSpPr/>
      </dsp:nvSpPr>
      <dsp:spPr>
        <a:xfrm rot="5400000">
          <a:off x="4091745" y="1386038"/>
          <a:ext cx="1466539" cy="1089316"/>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69117C-1669-473E-97EA-233847CCEDC8}">
      <dsp:nvSpPr>
        <dsp:cNvPr id="0" name=""/>
        <dsp:cNvSpPr/>
      </dsp:nvSpPr>
      <dsp:spPr>
        <a:xfrm>
          <a:off x="5713307" y="1597238"/>
          <a:ext cx="1369062" cy="798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lvl="0" algn="l" defTabSz="1244600" rtl="1">
            <a:lnSpc>
              <a:spcPct val="90000"/>
            </a:lnSpc>
            <a:spcBef>
              <a:spcPct val="0"/>
            </a:spcBef>
            <a:spcAft>
              <a:spcPct val="35000"/>
            </a:spcAft>
          </a:pPr>
          <a:r>
            <a:rPr lang="fa-IR" sz="2800" kern="1200" dirty="0" smtClean="0"/>
            <a:t>نفس </a:t>
          </a:r>
          <a:endParaRPr lang="fa-IR" sz="2800" kern="1200" dirty="0"/>
        </a:p>
      </dsp:txBody>
      <dsp:txXfrm>
        <a:off x="5713307" y="1597238"/>
        <a:ext cx="1369062" cy="798619"/>
      </dsp:txXfrm>
    </dsp:sp>
    <dsp:sp modelId="{61129D58-7A61-44B3-82BC-DD5FC25D7D41}">
      <dsp:nvSpPr>
        <dsp:cNvPr id="0" name=""/>
        <dsp:cNvSpPr/>
      </dsp:nvSpPr>
      <dsp:spPr>
        <a:xfrm>
          <a:off x="5371042" y="1996548"/>
          <a:ext cx="342265"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5AD890-8513-4852-BAB0-B723E734B2FB}">
      <dsp:nvSpPr>
        <dsp:cNvPr id="0" name=""/>
        <dsp:cNvSpPr/>
      </dsp:nvSpPr>
      <dsp:spPr>
        <a:xfrm rot="5400000">
          <a:off x="4496211" y="2171560"/>
          <a:ext cx="1047788" cy="696852"/>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AB4C1-AA46-4D0E-8566-8BAC6D6F7DE1}">
      <dsp:nvSpPr>
        <dsp:cNvPr id="0" name=""/>
        <dsp:cNvSpPr/>
      </dsp:nvSpPr>
      <dsp:spPr>
        <a:xfrm>
          <a:off x="0" y="3441586"/>
          <a:ext cx="10363200" cy="1129605"/>
        </a:xfrm>
        <a:prstGeom prst="rect">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fa-IR" sz="3200" b="1" kern="1200" dirty="0" smtClean="0">
              <a:solidFill>
                <a:schemeClr val="tx1"/>
              </a:solidFill>
              <a:cs typeface="B Zar" panose="00000400000000000000" pitchFamily="2" charset="-78"/>
            </a:rPr>
            <a:t>مرحله ی کلیه ی الهیه</a:t>
          </a:r>
          <a:endParaRPr lang="fa-IR" sz="3200" b="1" kern="1200" dirty="0">
            <a:solidFill>
              <a:schemeClr val="tx1"/>
            </a:solidFill>
            <a:cs typeface="B Zar" panose="00000400000000000000" pitchFamily="2" charset="-78"/>
          </a:endParaRPr>
        </a:p>
      </dsp:txBody>
      <dsp:txXfrm>
        <a:off x="0" y="3441586"/>
        <a:ext cx="10363200" cy="609986"/>
      </dsp:txXfrm>
    </dsp:sp>
    <dsp:sp modelId="{4B5EF470-A30C-4C55-85FD-BEBBD32283FB}">
      <dsp:nvSpPr>
        <dsp:cNvPr id="0" name=""/>
        <dsp:cNvSpPr/>
      </dsp:nvSpPr>
      <dsp:spPr>
        <a:xfrm>
          <a:off x="0" y="4028981"/>
          <a:ext cx="5181600" cy="519618"/>
        </a:xfrm>
        <a:prstGeom prst="rect">
          <a:avLst/>
        </a:prstGeom>
        <a:solidFill>
          <a:srgbClr val="FFFF00">
            <a:alpha val="90000"/>
          </a:srgb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45720" rIns="256032" bIns="45720" numCol="1" spcCol="1270" anchor="ctr" anchorCtr="0">
          <a:noAutofit/>
        </a:bodyPr>
        <a:lstStyle/>
        <a:p>
          <a:pPr lvl="0" algn="ctr" defTabSz="1600200" rtl="1">
            <a:lnSpc>
              <a:spcPct val="90000"/>
            </a:lnSpc>
            <a:spcBef>
              <a:spcPct val="0"/>
            </a:spcBef>
            <a:spcAft>
              <a:spcPct val="35000"/>
            </a:spcAft>
          </a:pPr>
          <a:r>
            <a:rPr lang="fa-IR" sz="3600" b="1" kern="1200" dirty="0" smtClean="0"/>
            <a:t>نفس مطمئنه </a:t>
          </a:r>
          <a:endParaRPr lang="fa-IR" sz="3600" b="1" kern="1200" dirty="0"/>
        </a:p>
      </dsp:txBody>
      <dsp:txXfrm>
        <a:off x="0" y="4028981"/>
        <a:ext cx="5181600" cy="519618"/>
      </dsp:txXfrm>
    </dsp:sp>
    <dsp:sp modelId="{E19FE433-8568-4316-8CBD-64938F3F3DB6}">
      <dsp:nvSpPr>
        <dsp:cNvPr id="0" name=""/>
        <dsp:cNvSpPr/>
      </dsp:nvSpPr>
      <dsp:spPr>
        <a:xfrm>
          <a:off x="5181600" y="4028981"/>
          <a:ext cx="5181600" cy="519618"/>
        </a:xfrm>
        <a:prstGeom prst="rect">
          <a:avLst/>
        </a:prstGeom>
        <a:solidFill>
          <a:schemeClr val="accent1">
            <a:lumMod val="60000"/>
            <a:lumOff val="40000"/>
            <a:alpha val="90000"/>
          </a:schemeClr>
        </a:solidFill>
        <a:ln w="12700" cap="flat" cmpd="sng" algn="ctr">
          <a:solidFill>
            <a:schemeClr val="accent3">
              <a:tint val="40000"/>
              <a:alpha val="90000"/>
              <a:hueOff val="2066692"/>
              <a:satOff val="-7841"/>
              <a:lumOff val="-5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45720" rIns="256032" bIns="45720" numCol="1" spcCol="1270" anchor="ctr" anchorCtr="0">
          <a:noAutofit/>
        </a:bodyPr>
        <a:lstStyle/>
        <a:p>
          <a:pPr lvl="0" algn="ctr" defTabSz="1600200" rtl="1">
            <a:lnSpc>
              <a:spcPct val="90000"/>
            </a:lnSpc>
            <a:spcBef>
              <a:spcPct val="0"/>
            </a:spcBef>
            <a:spcAft>
              <a:spcPct val="35000"/>
            </a:spcAft>
          </a:pPr>
          <a:r>
            <a:rPr lang="fa-IR" sz="3600" b="1" kern="1200" dirty="0" smtClean="0"/>
            <a:t>قلب سلیم </a:t>
          </a:r>
          <a:endParaRPr lang="fa-IR" sz="3600" b="1" kern="1200" dirty="0"/>
        </a:p>
      </dsp:txBody>
      <dsp:txXfrm>
        <a:off x="5181600" y="4028981"/>
        <a:ext cx="5181600" cy="519618"/>
      </dsp:txXfrm>
    </dsp:sp>
    <dsp:sp modelId="{C083A8B8-B1FA-4022-A991-D6C4F2319F3E}">
      <dsp:nvSpPr>
        <dsp:cNvPr id="0" name=""/>
        <dsp:cNvSpPr/>
      </dsp:nvSpPr>
      <dsp:spPr>
        <a:xfrm rot="10800000">
          <a:off x="0" y="1721197"/>
          <a:ext cx="10363200" cy="1737333"/>
        </a:xfrm>
        <a:prstGeom prst="upArrowCallout">
          <a:avLst/>
        </a:prstGeom>
        <a:solidFill>
          <a:schemeClr val="tx2">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fa-IR" sz="3200" b="1" kern="1200" dirty="0" smtClean="0">
              <a:solidFill>
                <a:schemeClr val="tx1"/>
              </a:solidFill>
              <a:cs typeface="B Zar" panose="00000400000000000000" pitchFamily="2" charset="-78"/>
            </a:rPr>
            <a:t>مرحله ی انسانی و قدسی </a:t>
          </a:r>
          <a:endParaRPr lang="fa-IR" sz="3200" b="1" kern="1200" dirty="0">
            <a:solidFill>
              <a:schemeClr val="tx1"/>
            </a:solidFill>
            <a:cs typeface="B Zar" panose="00000400000000000000" pitchFamily="2" charset="-78"/>
          </a:endParaRPr>
        </a:p>
      </dsp:txBody>
      <dsp:txXfrm rot="-10800000">
        <a:off x="0" y="1721197"/>
        <a:ext cx="10363200" cy="609803"/>
      </dsp:txXfrm>
    </dsp:sp>
    <dsp:sp modelId="{0137B296-EAC7-4B70-B3BF-96F3D8004607}">
      <dsp:nvSpPr>
        <dsp:cNvPr id="0" name=""/>
        <dsp:cNvSpPr/>
      </dsp:nvSpPr>
      <dsp:spPr>
        <a:xfrm>
          <a:off x="0" y="2331001"/>
          <a:ext cx="5181600" cy="519462"/>
        </a:xfrm>
        <a:prstGeom prst="rect">
          <a:avLst/>
        </a:prstGeom>
        <a:solidFill>
          <a:schemeClr val="accent3">
            <a:lumMod val="60000"/>
            <a:lumOff val="40000"/>
            <a:alpha val="90000"/>
          </a:schemeClr>
        </a:solidFill>
        <a:ln w="12700" cap="flat" cmpd="sng" algn="ctr">
          <a:solidFill>
            <a:schemeClr val="accent3">
              <a:tint val="40000"/>
              <a:alpha val="90000"/>
              <a:hueOff val="4133383"/>
              <a:satOff val="-15682"/>
              <a:lumOff val="-10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rtl="1">
            <a:lnSpc>
              <a:spcPct val="90000"/>
            </a:lnSpc>
            <a:spcBef>
              <a:spcPct val="0"/>
            </a:spcBef>
            <a:spcAft>
              <a:spcPct val="35000"/>
            </a:spcAft>
          </a:pPr>
          <a:r>
            <a:rPr lang="fa-IR" sz="2800" b="1" kern="1200" dirty="0" smtClean="0">
              <a:cs typeface="B Zar" panose="00000400000000000000" pitchFamily="2" charset="-78"/>
            </a:rPr>
            <a:t>نفس لوامه </a:t>
          </a:r>
          <a:endParaRPr lang="fa-IR" sz="2800" b="1" kern="1200" dirty="0">
            <a:cs typeface="B Zar" panose="00000400000000000000" pitchFamily="2" charset="-78"/>
          </a:endParaRPr>
        </a:p>
      </dsp:txBody>
      <dsp:txXfrm>
        <a:off x="0" y="2331001"/>
        <a:ext cx="5181600" cy="519462"/>
      </dsp:txXfrm>
    </dsp:sp>
    <dsp:sp modelId="{184C8CF0-4769-4129-BA22-E45E6C1CD6E2}">
      <dsp:nvSpPr>
        <dsp:cNvPr id="0" name=""/>
        <dsp:cNvSpPr/>
      </dsp:nvSpPr>
      <dsp:spPr>
        <a:xfrm>
          <a:off x="5181600" y="2331001"/>
          <a:ext cx="5181600" cy="519462"/>
        </a:xfrm>
        <a:prstGeom prst="rect">
          <a:avLst/>
        </a:prstGeom>
        <a:solidFill>
          <a:schemeClr val="accent2">
            <a:lumMod val="40000"/>
            <a:lumOff val="60000"/>
            <a:alpha val="90000"/>
          </a:schemeClr>
        </a:solidFill>
        <a:ln w="12700" cap="flat" cmpd="sng" algn="ctr">
          <a:solidFill>
            <a:schemeClr val="accent3">
              <a:tint val="40000"/>
              <a:alpha val="90000"/>
              <a:hueOff val="6200075"/>
              <a:satOff val="-23524"/>
              <a:lumOff val="-15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lvl="0" algn="ctr" defTabSz="1422400" rtl="1">
            <a:lnSpc>
              <a:spcPct val="90000"/>
            </a:lnSpc>
            <a:spcBef>
              <a:spcPct val="0"/>
            </a:spcBef>
            <a:spcAft>
              <a:spcPct val="35000"/>
            </a:spcAft>
          </a:pPr>
          <a:r>
            <a:rPr lang="fa-IR" sz="3200" b="1" kern="1200" dirty="0" smtClean="0">
              <a:cs typeface="B Zar" panose="00000400000000000000" pitchFamily="2" charset="-78"/>
            </a:rPr>
            <a:t>قلب منیب </a:t>
          </a:r>
          <a:endParaRPr lang="fa-IR" sz="3200" b="1" kern="1200" dirty="0">
            <a:cs typeface="B Zar" panose="00000400000000000000" pitchFamily="2" charset="-78"/>
          </a:endParaRPr>
        </a:p>
      </dsp:txBody>
      <dsp:txXfrm>
        <a:off x="5181600" y="2331001"/>
        <a:ext cx="5181600" cy="519462"/>
      </dsp:txXfrm>
    </dsp:sp>
    <dsp:sp modelId="{35F0BDFE-9378-46FC-9DE5-1C3D1B653E57}">
      <dsp:nvSpPr>
        <dsp:cNvPr id="0" name=""/>
        <dsp:cNvSpPr/>
      </dsp:nvSpPr>
      <dsp:spPr>
        <a:xfrm rot="10800000">
          <a:off x="0" y="808"/>
          <a:ext cx="10363200" cy="1737333"/>
        </a:xfrm>
        <a:prstGeom prst="upArrowCallout">
          <a:avLst/>
        </a:prstGeom>
        <a:solidFill>
          <a:schemeClr val="accent3">
            <a:hueOff val="9001922"/>
            <a:satOff val="813"/>
            <a:lumOff val="-863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fa-IR" sz="3200" b="1" kern="1200" dirty="0" smtClean="0">
              <a:solidFill>
                <a:schemeClr val="tx1"/>
              </a:solidFill>
              <a:cs typeface="B Yas" panose="00000400000000000000" pitchFamily="2" charset="-78"/>
            </a:rPr>
            <a:t>مرحله ی نباتی و حیوانی </a:t>
          </a:r>
          <a:endParaRPr lang="fa-IR" sz="3200" b="1" kern="1200" dirty="0">
            <a:solidFill>
              <a:schemeClr val="tx1"/>
            </a:solidFill>
            <a:cs typeface="B Yas" panose="00000400000000000000" pitchFamily="2" charset="-78"/>
          </a:endParaRPr>
        </a:p>
      </dsp:txBody>
      <dsp:txXfrm rot="-10800000">
        <a:off x="0" y="808"/>
        <a:ext cx="10363200" cy="609803"/>
      </dsp:txXfrm>
    </dsp:sp>
    <dsp:sp modelId="{42C02696-324B-4FB7-9EB2-EDD131A801E9}">
      <dsp:nvSpPr>
        <dsp:cNvPr id="0" name=""/>
        <dsp:cNvSpPr/>
      </dsp:nvSpPr>
      <dsp:spPr>
        <a:xfrm>
          <a:off x="0" y="589667"/>
          <a:ext cx="5181600" cy="513229"/>
        </a:xfrm>
        <a:prstGeom prst="rect">
          <a:avLst/>
        </a:prstGeom>
        <a:solidFill>
          <a:srgbClr val="C00000">
            <a:alpha val="90000"/>
          </a:srgbClr>
        </a:solidFill>
        <a:ln w="12700" cap="flat" cmpd="sng" algn="ctr">
          <a:solidFill>
            <a:schemeClr val="accent3">
              <a:tint val="40000"/>
              <a:alpha val="90000"/>
              <a:hueOff val="8266766"/>
              <a:satOff val="-31365"/>
              <a:lumOff val="-20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lvl="0" algn="ctr" defTabSz="1422400" rtl="1">
            <a:lnSpc>
              <a:spcPct val="90000"/>
            </a:lnSpc>
            <a:spcBef>
              <a:spcPct val="0"/>
            </a:spcBef>
            <a:spcAft>
              <a:spcPct val="35000"/>
            </a:spcAft>
          </a:pPr>
          <a:r>
            <a:rPr lang="fa-IR" sz="3200" b="1" kern="1200" dirty="0" smtClean="0">
              <a:solidFill>
                <a:schemeClr val="bg1"/>
              </a:solidFill>
            </a:rPr>
            <a:t>نفس اماره</a:t>
          </a:r>
          <a:endParaRPr lang="fa-IR" sz="3200" b="1" kern="1200" dirty="0">
            <a:solidFill>
              <a:schemeClr val="bg1"/>
            </a:solidFill>
          </a:endParaRPr>
        </a:p>
      </dsp:txBody>
      <dsp:txXfrm>
        <a:off x="0" y="589667"/>
        <a:ext cx="5181600" cy="513229"/>
      </dsp:txXfrm>
    </dsp:sp>
    <dsp:sp modelId="{FE2D058B-266B-402D-92FD-EBCF3ABE961D}">
      <dsp:nvSpPr>
        <dsp:cNvPr id="0" name=""/>
        <dsp:cNvSpPr/>
      </dsp:nvSpPr>
      <dsp:spPr>
        <a:xfrm>
          <a:off x="5181600" y="574514"/>
          <a:ext cx="5181600" cy="519462"/>
        </a:xfrm>
        <a:prstGeom prst="rect">
          <a:avLst/>
        </a:prstGeom>
        <a:solidFill>
          <a:schemeClr val="tx1">
            <a:alpha val="90000"/>
          </a:schemeClr>
        </a:solidFill>
        <a:ln w="12700" cap="flat" cmpd="sng" algn="ctr">
          <a:solidFill>
            <a:schemeClr val="accent3">
              <a:tint val="40000"/>
              <a:alpha val="90000"/>
              <a:hueOff val="10333457"/>
              <a:satOff val="-39206"/>
              <a:lumOff val="-25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lvl="0" algn="ctr" defTabSz="1422400" rtl="1">
            <a:lnSpc>
              <a:spcPct val="90000"/>
            </a:lnSpc>
            <a:spcBef>
              <a:spcPct val="0"/>
            </a:spcBef>
            <a:spcAft>
              <a:spcPct val="35000"/>
            </a:spcAft>
          </a:pPr>
          <a:r>
            <a:rPr lang="fa-IR" sz="3200" b="1" kern="1200" dirty="0" smtClean="0">
              <a:solidFill>
                <a:schemeClr val="bg1"/>
              </a:solidFill>
            </a:rPr>
            <a:t>قلب مریض </a:t>
          </a:r>
          <a:endParaRPr lang="fa-IR" sz="3200" b="1" kern="1200" dirty="0">
            <a:solidFill>
              <a:schemeClr val="bg1"/>
            </a:solidFill>
          </a:endParaRPr>
        </a:p>
      </dsp:txBody>
      <dsp:txXfrm>
        <a:off x="5181600" y="574514"/>
        <a:ext cx="5181600" cy="5194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17E40-96B0-486D-BB30-229C42160990}">
      <dsp:nvSpPr>
        <dsp:cNvPr id="0" name=""/>
        <dsp:cNvSpPr/>
      </dsp:nvSpPr>
      <dsp:spPr>
        <a:xfrm>
          <a:off x="1328540" y="3013"/>
          <a:ext cx="3445073" cy="1378029"/>
        </a:xfrm>
        <a:prstGeom prst="chevr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0" bIns="24765" numCol="1" spcCol="1270" anchor="ctr" anchorCtr="0">
          <a:noAutofit/>
        </a:bodyPr>
        <a:lstStyle/>
        <a:p>
          <a:pPr lvl="0" algn="ctr" defTabSz="1733550" rtl="1">
            <a:lnSpc>
              <a:spcPct val="90000"/>
            </a:lnSpc>
            <a:spcBef>
              <a:spcPct val="0"/>
            </a:spcBef>
            <a:spcAft>
              <a:spcPct val="35000"/>
            </a:spcAft>
          </a:pPr>
          <a:r>
            <a:rPr lang="fa-IR" sz="3900" kern="1200" dirty="0" smtClean="0">
              <a:cs typeface="B Zar" panose="00000400000000000000" pitchFamily="2" charset="-78"/>
            </a:rPr>
            <a:t>تزکیه نفس از </a:t>
          </a:r>
          <a:endParaRPr lang="fa-IR" sz="3900" kern="1200" dirty="0">
            <a:cs typeface="B Zar" panose="00000400000000000000" pitchFamily="2" charset="-78"/>
          </a:endParaRPr>
        </a:p>
      </dsp:txBody>
      <dsp:txXfrm>
        <a:off x="2017555" y="3013"/>
        <a:ext cx="2067044" cy="1378029"/>
      </dsp:txXfrm>
    </dsp:sp>
    <dsp:sp modelId="{E94512C0-20A3-46A5-8D22-525058296B02}">
      <dsp:nvSpPr>
        <dsp:cNvPr id="0" name=""/>
        <dsp:cNvSpPr/>
      </dsp:nvSpPr>
      <dsp:spPr>
        <a:xfrm>
          <a:off x="4325754" y="120145"/>
          <a:ext cx="2859410" cy="1143764"/>
        </a:xfrm>
        <a:prstGeom prst="chevron">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0" bIns="30480" numCol="1" spcCol="1270" anchor="ctr" anchorCtr="0">
          <a:noAutofit/>
        </a:bodyPr>
        <a:lstStyle/>
        <a:p>
          <a:pPr lvl="0" algn="ctr" defTabSz="2133600" rtl="1">
            <a:lnSpc>
              <a:spcPct val="90000"/>
            </a:lnSpc>
            <a:spcBef>
              <a:spcPct val="0"/>
            </a:spcBef>
            <a:spcAft>
              <a:spcPct val="35000"/>
            </a:spcAft>
          </a:pPr>
          <a:r>
            <a:rPr lang="fa-IR" sz="4800" kern="1200" dirty="0" smtClean="0">
              <a:solidFill>
                <a:schemeClr val="bg1"/>
              </a:solidFill>
              <a:cs typeface="B Zar" panose="00000400000000000000" pitchFamily="2" charset="-78"/>
            </a:rPr>
            <a:t>وهم به </a:t>
          </a:r>
          <a:endParaRPr lang="fa-IR" sz="4800" kern="1200" dirty="0">
            <a:solidFill>
              <a:schemeClr val="bg1"/>
            </a:solidFill>
            <a:cs typeface="B Zar" panose="00000400000000000000" pitchFamily="2" charset="-78"/>
          </a:endParaRPr>
        </a:p>
      </dsp:txBody>
      <dsp:txXfrm>
        <a:off x="4897636" y="120145"/>
        <a:ext cx="1715646" cy="1143764"/>
      </dsp:txXfrm>
    </dsp:sp>
    <dsp:sp modelId="{3A968233-411C-46C1-8475-B9E67DD0A8EE}">
      <dsp:nvSpPr>
        <dsp:cNvPr id="0" name=""/>
        <dsp:cNvSpPr/>
      </dsp:nvSpPr>
      <dsp:spPr>
        <a:xfrm>
          <a:off x="6784848" y="120145"/>
          <a:ext cx="2859410" cy="1143764"/>
        </a:xfrm>
        <a:prstGeom prst="chevron">
          <a:avLst/>
        </a:prstGeom>
        <a:solidFill>
          <a:srgbClr val="00B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lvl="0" algn="ctr" defTabSz="1422400" rtl="1">
            <a:lnSpc>
              <a:spcPct val="90000"/>
            </a:lnSpc>
            <a:spcBef>
              <a:spcPct val="0"/>
            </a:spcBef>
            <a:spcAft>
              <a:spcPct val="35000"/>
            </a:spcAft>
          </a:pPr>
          <a:r>
            <a:rPr lang="fa-IR" sz="3200" kern="1200" dirty="0" smtClean="0">
              <a:solidFill>
                <a:schemeClr val="bg1"/>
              </a:solidFill>
              <a:cs typeface="B Zar" panose="00000400000000000000" pitchFamily="2" charset="-78"/>
            </a:rPr>
            <a:t>عقل و شهود </a:t>
          </a:r>
          <a:endParaRPr lang="fa-IR" sz="3200" kern="1200" dirty="0">
            <a:solidFill>
              <a:schemeClr val="bg1"/>
            </a:solidFill>
            <a:cs typeface="B Zar" panose="00000400000000000000" pitchFamily="2" charset="-78"/>
          </a:endParaRPr>
        </a:p>
      </dsp:txBody>
      <dsp:txXfrm>
        <a:off x="7356730" y="120145"/>
        <a:ext cx="1715646" cy="1143764"/>
      </dsp:txXfrm>
    </dsp:sp>
    <dsp:sp modelId="{013BCAA3-9EEC-411D-9D8A-09A1AFA3D5A0}">
      <dsp:nvSpPr>
        <dsp:cNvPr id="0" name=""/>
        <dsp:cNvSpPr/>
      </dsp:nvSpPr>
      <dsp:spPr>
        <a:xfrm>
          <a:off x="1328540" y="1573966"/>
          <a:ext cx="3445073" cy="1378029"/>
        </a:xfrm>
        <a:prstGeom prst="chevr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0" bIns="24765" numCol="1" spcCol="1270" anchor="ctr" anchorCtr="0">
          <a:noAutofit/>
        </a:bodyPr>
        <a:lstStyle/>
        <a:p>
          <a:pPr lvl="0" algn="ctr" defTabSz="1733550" rtl="1">
            <a:lnSpc>
              <a:spcPct val="90000"/>
            </a:lnSpc>
            <a:spcBef>
              <a:spcPct val="0"/>
            </a:spcBef>
            <a:spcAft>
              <a:spcPct val="35000"/>
            </a:spcAft>
          </a:pPr>
          <a:r>
            <a:rPr lang="fa-IR" sz="3900" kern="1200" dirty="0" smtClean="0">
              <a:cs typeface="B Zar" panose="00000400000000000000" pitchFamily="2" charset="-78"/>
            </a:rPr>
            <a:t>عبور نفس از </a:t>
          </a:r>
          <a:endParaRPr lang="fa-IR" sz="3900" kern="1200" dirty="0">
            <a:cs typeface="B Zar" panose="00000400000000000000" pitchFamily="2" charset="-78"/>
          </a:endParaRPr>
        </a:p>
      </dsp:txBody>
      <dsp:txXfrm>
        <a:off x="2017555" y="1573966"/>
        <a:ext cx="2067044" cy="1378029"/>
      </dsp:txXfrm>
    </dsp:sp>
    <dsp:sp modelId="{B50074C7-E1AC-4099-84B1-673D86DFC35A}">
      <dsp:nvSpPr>
        <dsp:cNvPr id="0" name=""/>
        <dsp:cNvSpPr/>
      </dsp:nvSpPr>
      <dsp:spPr>
        <a:xfrm>
          <a:off x="4325754" y="1691099"/>
          <a:ext cx="2859410" cy="1143764"/>
        </a:xfrm>
        <a:prstGeom prst="chevron">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27940" rIns="0" bIns="27940" numCol="1" spcCol="1270" anchor="ctr" anchorCtr="0">
          <a:noAutofit/>
        </a:bodyPr>
        <a:lstStyle/>
        <a:p>
          <a:pPr lvl="0" algn="ctr" defTabSz="1955800" rtl="1">
            <a:lnSpc>
              <a:spcPct val="90000"/>
            </a:lnSpc>
            <a:spcBef>
              <a:spcPct val="0"/>
            </a:spcBef>
            <a:spcAft>
              <a:spcPct val="35000"/>
            </a:spcAft>
          </a:pPr>
          <a:r>
            <a:rPr lang="fa-IR" sz="4400" kern="1200" dirty="0" smtClean="0">
              <a:solidFill>
                <a:schemeClr val="bg1"/>
              </a:solidFill>
              <a:cs typeface="B Zar" panose="00000400000000000000" pitchFamily="2" charset="-78"/>
            </a:rPr>
            <a:t>شهوت به </a:t>
          </a:r>
          <a:endParaRPr lang="fa-IR" sz="4400" kern="1200" dirty="0">
            <a:solidFill>
              <a:schemeClr val="bg1"/>
            </a:solidFill>
            <a:cs typeface="B Zar" panose="00000400000000000000" pitchFamily="2" charset="-78"/>
          </a:endParaRPr>
        </a:p>
      </dsp:txBody>
      <dsp:txXfrm>
        <a:off x="4897636" y="1691099"/>
        <a:ext cx="1715646" cy="1143764"/>
      </dsp:txXfrm>
    </dsp:sp>
    <dsp:sp modelId="{5CC70FE6-8402-415E-984F-B091619FA305}">
      <dsp:nvSpPr>
        <dsp:cNvPr id="0" name=""/>
        <dsp:cNvSpPr/>
      </dsp:nvSpPr>
      <dsp:spPr>
        <a:xfrm>
          <a:off x="6784848" y="1691099"/>
          <a:ext cx="2859410" cy="1143764"/>
        </a:xfrm>
        <a:prstGeom prst="chevron">
          <a:avLst/>
        </a:prstGeom>
        <a:solidFill>
          <a:srgbClr val="00B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lvl="0" algn="ctr" defTabSz="1244600" rtl="1">
            <a:lnSpc>
              <a:spcPct val="90000"/>
            </a:lnSpc>
            <a:spcBef>
              <a:spcPct val="0"/>
            </a:spcBef>
            <a:spcAft>
              <a:spcPct val="35000"/>
            </a:spcAft>
          </a:pPr>
          <a:r>
            <a:rPr lang="fa-IR" sz="2800" kern="1200" dirty="0" smtClean="0">
              <a:solidFill>
                <a:schemeClr val="bg1"/>
              </a:solidFill>
              <a:cs typeface="B Zar" panose="00000400000000000000" pitchFamily="2" charset="-78"/>
            </a:rPr>
            <a:t>عشق و حرمت </a:t>
          </a:r>
          <a:endParaRPr lang="fa-IR" sz="2800" kern="1200" dirty="0">
            <a:solidFill>
              <a:schemeClr val="bg1"/>
            </a:solidFill>
            <a:cs typeface="B Zar" panose="00000400000000000000" pitchFamily="2" charset="-78"/>
          </a:endParaRPr>
        </a:p>
      </dsp:txBody>
      <dsp:txXfrm>
        <a:off x="7356730" y="1691099"/>
        <a:ext cx="1715646" cy="1143764"/>
      </dsp:txXfrm>
    </dsp:sp>
    <dsp:sp modelId="{24729A58-101D-483B-A67F-417AA559D642}">
      <dsp:nvSpPr>
        <dsp:cNvPr id="0" name=""/>
        <dsp:cNvSpPr/>
      </dsp:nvSpPr>
      <dsp:spPr>
        <a:xfrm>
          <a:off x="1328540" y="3144920"/>
          <a:ext cx="3445073" cy="1378029"/>
        </a:xfrm>
        <a:prstGeom prst="chevr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0" bIns="24765" numCol="1" spcCol="1270" anchor="ctr" anchorCtr="0">
          <a:noAutofit/>
        </a:bodyPr>
        <a:lstStyle/>
        <a:p>
          <a:pPr lvl="0" algn="ctr" defTabSz="1733550" rtl="1">
            <a:lnSpc>
              <a:spcPct val="90000"/>
            </a:lnSpc>
            <a:spcBef>
              <a:spcPct val="0"/>
            </a:spcBef>
            <a:spcAft>
              <a:spcPct val="35000"/>
            </a:spcAft>
          </a:pPr>
          <a:r>
            <a:rPr lang="fa-IR" sz="3900" kern="1200" dirty="0" smtClean="0">
              <a:cs typeface="B Zar" panose="00000400000000000000" pitchFamily="2" charset="-78"/>
            </a:rPr>
            <a:t>گذر نفس از </a:t>
          </a:r>
          <a:endParaRPr lang="fa-IR" sz="3900" kern="1200" dirty="0">
            <a:cs typeface="B Zar" panose="00000400000000000000" pitchFamily="2" charset="-78"/>
          </a:endParaRPr>
        </a:p>
      </dsp:txBody>
      <dsp:txXfrm>
        <a:off x="2017555" y="3144920"/>
        <a:ext cx="2067044" cy="1378029"/>
      </dsp:txXfrm>
    </dsp:sp>
    <dsp:sp modelId="{8B3BC4E6-1A1D-4F3D-A7D7-DDA0A45E73AE}">
      <dsp:nvSpPr>
        <dsp:cNvPr id="0" name=""/>
        <dsp:cNvSpPr/>
      </dsp:nvSpPr>
      <dsp:spPr>
        <a:xfrm>
          <a:off x="4325754" y="3262052"/>
          <a:ext cx="2859410" cy="1143764"/>
        </a:xfrm>
        <a:prstGeom prst="chevron">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25400" rIns="0" bIns="25400" numCol="1" spcCol="1270" anchor="ctr" anchorCtr="0">
          <a:noAutofit/>
        </a:bodyPr>
        <a:lstStyle/>
        <a:p>
          <a:pPr lvl="0" algn="ctr" defTabSz="1778000" rtl="1">
            <a:lnSpc>
              <a:spcPct val="90000"/>
            </a:lnSpc>
            <a:spcBef>
              <a:spcPct val="0"/>
            </a:spcBef>
            <a:spcAft>
              <a:spcPct val="35000"/>
            </a:spcAft>
          </a:pPr>
          <a:r>
            <a:rPr lang="fa-IR" sz="4000" kern="1200" dirty="0" smtClean="0">
              <a:solidFill>
                <a:schemeClr val="bg1"/>
              </a:solidFill>
              <a:cs typeface="B Zar" panose="00000400000000000000" pitchFamily="2" charset="-78"/>
            </a:rPr>
            <a:t>غضب به </a:t>
          </a:r>
          <a:endParaRPr lang="fa-IR" sz="4000" kern="1200" dirty="0">
            <a:solidFill>
              <a:schemeClr val="bg1"/>
            </a:solidFill>
            <a:cs typeface="B Zar" panose="00000400000000000000" pitchFamily="2" charset="-78"/>
          </a:endParaRPr>
        </a:p>
      </dsp:txBody>
      <dsp:txXfrm>
        <a:off x="4897636" y="3262052"/>
        <a:ext cx="1715646" cy="1143764"/>
      </dsp:txXfrm>
    </dsp:sp>
    <dsp:sp modelId="{4399C4F9-1FAB-465B-80EE-1B1AEF2C49CB}">
      <dsp:nvSpPr>
        <dsp:cNvPr id="0" name=""/>
        <dsp:cNvSpPr/>
      </dsp:nvSpPr>
      <dsp:spPr>
        <a:xfrm>
          <a:off x="6784848" y="3262052"/>
          <a:ext cx="2859410" cy="1143764"/>
        </a:xfrm>
        <a:prstGeom prst="chevron">
          <a:avLst/>
        </a:prstGeom>
        <a:solidFill>
          <a:srgbClr val="00B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lvl="0" algn="ctr" defTabSz="1244600" rtl="1">
            <a:lnSpc>
              <a:spcPct val="90000"/>
            </a:lnSpc>
            <a:spcBef>
              <a:spcPct val="0"/>
            </a:spcBef>
            <a:spcAft>
              <a:spcPct val="35000"/>
            </a:spcAft>
          </a:pPr>
          <a:r>
            <a:rPr lang="fa-IR" sz="2800" kern="1200" dirty="0" smtClean="0">
              <a:solidFill>
                <a:schemeClr val="bg1"/>
              </a:solidFill>
              <a:cs typeface="B Zar" panose="00000400000000000000" pitchFamily="2" charset="-78"/>
            </a:rPr>
            <a:t>بخشش و مهربانی </a:t>
          </a:r>
          <a:endParaRPr lang="fa-IR" sz="2800" kern="1200" dirty="0">
            <a:solidFill>
              <a:schemeClr val="bg1"/>
            </a:solidFill>
            <a:cs typeface="B Zar" panose="00000400000000000000" pitchFamily="2" charset="-78"/>
          </a:endParaRPr>
        </a:p>
      </dsp:txBody>
      <dsp:txXfrm>
        <a:off x="7356730" y="3262052"/>
        <a:ext cx="1715646" cy="11437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5BF69-A548-45FF-A3F3-93EC72EB99FD}">
      <dsp:nvSpPr>
        <dsp:cNvPr id="0" name=""/>
        <dsp:cNvSpPr/>
      </dsp:nvSpPr>
      <dsp:spPr>
        <a:xfrm>
          <a:off x="1665672" y="0"/>
          <a:ext cx="4969041" cy="4969041"/>
        </a:xfrm>
        <a:prstGeom prst="triangl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613E91-1BD9-49F1-A4AA-D43F88286CC5}">
      <dsp:nvSpPr>
        <dsp:cNvPr id="0" name=""/>
        <dsp:cNvSpPr/>
      </dsp:nvSpPr>
      <dsp:spPr>
        <a:xfrm>
          <a:off x="1266317" y="500261"/>
          <a:ext cx="8997628" cy="1328844"/>
        </a:xfrm>
        <a:prstGeom prst="roundRect">
          <a:avLst/>
        </a:prstGeom>
        <a:solidFill>
          <a:schemeClr val="accent5">
            <a:lumMod val="60000"/>
            <a:lumOff val="40000"/>
            <a:alpha val="9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b="1" kern="1200" dirty="0" smtClean="0">
              <a:solidFill>
                <a:schemeClr val="tx1"/>
              </a:solidFill>
              <a:cs typeface="B Zar" panose="00000400000000000000" pitchFamily="2" charset="-78"/>
            </a:rPr>
            <a:t>شور بخشی </a:t>
          </a:r>
          <a:r>
            <a:rPr lang="fa-IR" sz="3200" b="1" kern="1200" dirty="0" smtClean="0">
              <a:solidFill>
                <a:schemeClr val="tx1"/>
              </a:solidFill>
              <a:cs typeface="B Yas" panose="00000400000000000000" pitchFamily="2" charset="-78"/>
            </a:rPr>
            <a:t>به حیات(ارتفاع عمر)</a:t>
          </a:r>
        </a:p>
        <a:p>
          <a:pPr lvl="0" algn="ctr" defTabSz="1244600" rtl="1">
            <a:lnSpc>
              <a:spcPct val="90000"/>
            </a:lnSpc>
            <a:spcBef>
              <a:spcPct val="0"/>
            </a:spcBef>
            <a:spcAft>
              <a:spcPct val="35000"/>
            </a:spcAft>
          </a:pPr>
          <a:r>
            <a:rPr lang="fa-IR" sz="3200" b="1" kern="1200" dirty="0" smtClean="0">
              <a:solidFill>
                <a:schemeClr val="tx1"/>
              </a:solidFill>
              <a:cs typeface="B Yas" panose="00000400000000000000" pitchFamily="2" charset="-78"/>
            </a:rPr>
            <a:t>3</a:t>
          </a:r>
          <a:r>
            <a:rPr lang="fa-IR" sz="1900" b="1" kern="1200" dirty="0" smtClean="0">
              <a:solidFill>
                <a:schemeClr val="tx1"/>
              </a:solidFill>
              <a:cs typeface="B Yas" panose="00000400000000000000" pitchFamily="2" charset="-78"/>
            </a:rPr>
            <a:t> </a:t>
          </a:r>
          <a:endParaRPr lang="fa-IR" sz="1900" b="1" kern="1200" dirty="0">
            <a:solidFill>
              <a:schemeClr val="tx1"/>
            </a:solidFill>
            <a:cs typeface="B Yas" panose="00000400000000000000" pitchFamily="2" charset="-78"/>
          </a:endParaRPr>
        </a:p>
      </dsp:txBody>
      <dsp:txXfrm>
        <a:off x="1331186" y="565130"/>
        <a:ext cx="8867890" cy="1199106"/>
      </dsp:txXfrm>
    </dsp:sp>
    <dsp:sp modelId="{01C760B9-A439-4B9F-AB06-C00628077647}">
      <dsp:nvSpPr>
        <dsp:cNvPr id="0" name=""/>
        <dsp:cNvSpPr/>
      </dsp:nvSpPr>
      <dsp:spPr>
        <a:xfrm>
          <a:off x="1287392" y="1938087"/>
          <a:ext cx="8931448" cy="1185112"/>
        </a:xfrm>
        <a:prstGeom prst="roundRect">
          <a:avLst/>
        </a:prstGeom>
        <a:solidFill>
          <a:schemeClr val="accent2">
            <a:lumMod val="40000"/>
            <a:lumOff val="60000"/>
            <a:alpha val="9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solidFill>
                <a:schemeClr val="tx1"/>
              </a:solidFill>
              <a:cs typeface="B Zar" panose="00000400000000000000" pitchFamily="2" charset="-78"/>
            </a:rPr>
            <a:t>معنی بخشی </a:t>
          </a:r>
          <a:r>
            <a:rPr lang="fa-IR" sz="2800" b="1" kern="1200" dirty="0" smtClean="0">
              <a:solidFill>
                <a:schemeClr val="tx1"/>
              </a:solidFill>
              <a:cs typeface="B Yas" panose="00000400000000000000" pitchFamily="2" charset="-78"/>
            </a:rPr>
            <a:t>به حیات (عمق عمر)</a:t>
          </a:r>
        </a:p>
        <a:p>
          <a:pPr lvl="0" algn="ctr" defTabSz="1066800" rtl="1">
            <a:lnSpc>
              <a:spcPct val="90000"/>
            </a:lnSpc>
            <a:spcBef>
              <a:spcPct val="0"/>
            </a:spcBef>
            <a:spcAft>
              <a:spcPct val="35000"/>
            </a:spcAft>
          </a:pPr>
          <a:r>
            <a:rPr lang="fa-IR" sz="2800" b="1" kern="1200" dirty="0" smtClean="0">
              <a:solidFill>
                <a:schemeClr val="tx1"/>
              </a:solidFill>
              <a:cs typeface="B Yas" panose="00000400000000000000" pitchFamily="2" charset="-78"/>
            </a:rPr>
            <a:t>2</a:t>
          </a:r>
          <a:endParaRPr lang="fa-IR" sz="2800" b="1" kern="1200" dirty="0">
            <a:solidFill>
              <a:schemeClr val="tx1"/>
            </a:solidFill>
            <a:cs typeface="B Yas" panose="00000400000000000000" pitchFamily="2" charset="-78"/>
          </a:endParaRPr>
        </a:p>
      </dsp:txBody>
      <dsp:txXfrm>
        <a:off x="1345244" y="1995939"/>
        <a:ext cx="8815744" cy="1069408"/>
      </dsp:txXfrm>
    </dsp:sp>
    <dsp:sp modelId="{47BA9A37-7A0F-43C2-BCC9-CB2619CE800D}">
      <dsp:nvSpPr>
        <dsp:cNvPr id="0" name=""/>
        <dsp:cNvSpPr/>
      </dsp:nvSpPr>
      <dsp:spPr>
        <a:xfrm>
          <a:off x="1287375" y="3290563"/>
          <a:ext cx="8955511" cy="1057862"/>
        </a:xfrm>
        <a:prstGeom prst="roundRect">
          <a:avLst/>
        </a:prstGeom>
        <a:solidFill>
          <a:srgbClr val="FFFF00">
            <a:alpha val="90000"/>
          </a:srgb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b="1" kern="1200" dirty="0" smtClean="0">
              <a:solidFill>
                <a:schemeClr val="tx1"/>
              </a:solidFill>
              <a:cs typeface="B Zar" panose="00000400000000000000" pitchFamily="2" charset="-78"/>
            </a:rPr>
            <a:t>سامان بخشی </a:t>
          </a:r>
          <a:r>
            <a:rPr lang="fa-IR" sz="2800" b="1" kern="1200" dirty="0" smtClean="0">
              <a:solidFill>
                <a:schemeClr val="tx1"/>
              </a:solidFill>
              <a:cs typeface="B Yas" panose="00000400000000000000" pitchFamily="2" charset="-78"/>
            </a:rPr>
            <a:t>به حیات(عرض عمر)</a:t>
          </a:r>
        </a:p>
        <a:p>
          <a:pPr lvl="0" algn="ctr" defTabSz="1244600" rtl="1">
            <a:lnSpc>
              <a:spcPct val="90000"/>
            </a:lnSpc>
            <a:spcBef>
              <a:spcPct val="0"/>
            </a:spcBef>
            <a:spcAft>
              <a:spcPct val="35000"/>
            </a:spcAft>
          </a:pPr>
          <a:r>
            <a:rPr lang="fa-IR" sz="2800" b="1" kern="1200" dirty="0" smtClean="0">
              <a:solidFill>
                <a:schemeClr val="tx1"/>
              </a:solidFill>
              <a:cs typeface="B Yas" panose="00000400000000000000" pitchFamily="2" charset="-78"/>
            </a:rPr>
            <a:t>1 </a:t>
          </a:r>
          <a:endParaRPr lang="fa-IR" sz="2800" b="1" kern="1200" dirty="0">
            <a:solidFill>
              <a:schemeClr val="tx1"/>
            </a:solidFill>
            <a:cs typeface="B Yas" panose="00000400000000000000" pitchFamily="2" charset="-78"/>
          </a:endParaRPr>
        </a:p>
      </dsp:txBody>
      <dsp:txXfrm>
        <a:off x="1339016" y="3342204"/>
        <a:ext cx="8852229" cy="954580"/>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FE2AF650-988A-4536-ABE6-058D3A99D897}" type="datetimeFigureOut">
              <a:rPr lang="fa-IR" smtClean="0"/>
              <a:t>04/18/1437</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DFFD972-5D50-4B06-9DEB-744ADE46CBCA}" type="slidenum">
              <a:rPr lang="fa-IR" smtClean="0"/>
              <a:t>‹#›</a:t>
            </a:fld>
            <a:endParaRPr lang="fa-IR"/>
          </a:p>
        </p:txBody>
      </p:sp>
    </p:spTree>
    <p:extLst>
      <p:ext uri="{BB962C8B-B14F-4D97-AF65-F5344CB8AC3E}">
        <p14:creationId xmlns:p14="http://schemas.microsoft.com/office/powerpoint/2010/main" val="60363918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AE2E662-1FF3-49FA-95B7-EF554389DE48}" type="slidenum">
              <a:rPr lang="en-US" altLang="en-US">
                <a:solidFill>
                  <a:prstClr val="black"/>
                </a:solidFill>
                <a:latin typeface="Arial" panose="020B0604020202020204" pitchFamily="34" charset="0"/>
              </a:rPr>
              <a:pPr eaLnBrk="1" hangingPunct="1">
                <a:spcBef>
                  <a:spcPct val="0"/>
                </a:spcBef>
              </a:pPr>
              <a:t>5</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75265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447431C-A536-4ADA-BA0A-F1A9252A9926}" type="slidenum">
              <a:rPr lang="en-US" altLang="en-US">
                <a:solidFill>
                  <a:prstClr val="black"/>
                </a:solidFill>
                <a:latin typeface="Arial" panose="020B0604020202020204" pitchFamily="34" charset="0"/>
              </a:rPr>
              <a:pPr eaLnBrk="1" hangingPunct="1">
                <a:spcBef>
                  <a:spcPct val="0"/>
                </a:spcBef>
              </a:pPr>
              <a:t>6</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486671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D37004D-3BD5-466D-AB43-B4B41B20CDB5}" type="slidenum">
              <a:rPr lang="en-US" altLang="en-US">
                <a:solidFill>
                  <a:prstClr val="black"/>
                </a:solidFill>
                <a:latin typeface="Arial" panose="020B0604020202020204" pitchFamily="34" charset="0"/>
              </a:rPr>
              <a:pPr eaLnBrk="1" hangingPunct="1">
                <a:spcBef>
                  <a:spcPct val="0"/>
                </a:spcBef>
              </a:pPr>
              <a:t>7</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060118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77D42B-8468-42F4-B264-FDC4A148EFA8}" type="slidenum">
              <a:rPr lang="en-US" altLang="en-US">
                <a:solidFill>
                  <a:prstClr val="black"/>
                </a:solidFill>
                <a:latin typeface="Arial" panose="020B0604020202020204" pitchFamily="34" charset="0"/>
              </a:rPr>
              <a:pPr eaLnBrk="1" hangingPunct="1">
                <a:spcBef>
                  <a:spcPct val="0"/>
                </a:spcBef>
              </a:pPr>
              <a:t>8</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4204540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7E77C83-7002-4308-B786-D8A8FA737F75}" type="slidenum">
              <a:rPr lang="en-US" altLang="en-US">
                <a:solidFill>
                  <a:prstClr val="black"/>
                </a:solidFill>
                <a:latin typeface="Arial" panose="020B0604020202020204" pitchFamily="34" charset="0"/>
              </a:rPr>
              <a:pPr eaLnBrk="1" hangingPunct="1">
                <a:spcBef>
                  <a:spcPct val="0"/>
                </a:spcBef>
              </a:pPr>
              <a:t>9</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444962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38F33F3-945A-4A91-92A3-58B334197A97}" type="slidenum">
              <a:rPr lang="en-US" altLang="en-US">
                <a:solidFill>
                  <a:prstClr val="black"/>
                </a:solidFill>
                <a:latin typeface="Arial" panose="020B0604020202020204" pitchFamily="34" charset="0"/>
              </a:rPr>
              <a:pPr eaLnBrk="1" hangingPunct="1">
                <a:spcBef>
                  <a:spcPct val="0"/>
                </a:spcBef>
              </a:pPr>
              <a:t>18</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461526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DD32EF0-C86D-4491-882F-DB768157BF19}" type="slidenum">
              <a:rPr lang="en-US" altLang="en-US">
                <a:solidFill>
                  <a:prstClr val="black"/>
                </a:solidFill>
                <a:latin typeface="Arial" panose="020B0604020202020204" pitchFamily="34" charset="0"/>
              </a:rPr>
              <a:pPr eaLnBrk="1" hangingPunct="1">
                <a:spcBef>
                  <a:spcPct val="0"/>
                </a:spcBef>
              </a:pPr>
              <a:t>20</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511829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504CFC6-9DCF-42ED-9E75-3C332833D37B}" type="slidenum">
              <a:rPr lang="en-US" altLang="en-US">
                <a:solidFill>
                  <a:prstClr val="black"/>
                </a:solidFill>
                <a:latin typeface="Arial" panose="020B0604020202020204" pitchFamily="34" charset="0"/>
              </a:rPr>
              <a:pPr eaLnBrk="1" hangingPunct="1">
                <a:spcBef>
                  <a:spcPct val="0"/>
                </a:spcBef>
              </a:pPr>
              <a:t>21</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185965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4177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348288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1219200" y="2247900"/>
            <a:ext cx="4978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6604000" y="2247900"/>
            <a:ext cx="4978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6056954F-893A-4772-9CBC-6049CCA15A1E}" type="datetimeFigureOut">
              <a:rPr lang="en-US">
                <a:solidFill>
                  <a:srgbClr val="4E5B6F"/>
                </a:solidFill>
              </a:rPr>
              <a:pPr>
                <a:defRPr/>
              </a:pPr>
              <a:t>1/28/2016</a:t>
            </a:fld>
            <a:endParaRPr lang="en-US">
              <a:solidFill>
                <a:srgbClr val="4E5B6F"/>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9" name="Slide Number Placeholder 22"/>
          <p:cNvSpPr>
            <a:spLocks noGrp="1"/>
          </p:cNvSpPr>
          <p:nvPr>
            <p:ph type="sldNum" sz="quarter" idx="12"/>
          </p:nvPr>
        </p:nvSpPr>
        <p:spPr/>
        <p:txBody>
          <a:bodyPr/>
          <a:lstStyle>
            <a:lvl1pPr>
              <a:defRPr/>
            </a:lvl1pPr>
          </a:lstStyle>
          <a:p>
            <a:fld id="{17EE9386-85C3-49B6-BE13-AD7555D3B82D}" type="slidenum">
              <a:rPr lang="en-US"/>
              <a:pPr/>
              <a:t>‹#›</a:t>
            </a:fld>
            <a:endParaRPr lang="en-US"/>
          </a:p>
        </p:txBody>
      </p:sp>
    </p:spTree>
    <p:extLst>
      <p:ext uri="{BB962C8B-B14F-4D97-AF65-F5344CB8AC3E}">
        <p14:creationId xmlns:p14="http://schemas.microsoft.com/office/powerpoint/2010/main" val="36984258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12E5A2D6-93F1-4944-BEA8-0E03AE23FC42}" type="datetimeFigureOut">
              <a:rPr lang="en-US">
                <a:solidFill>
                  <a:srgbClr val="4E5B6F"/>
                </a:solidFill>
              </a:rPr>
              <a:pPr>
                <a:defRPr/>
              </a:pPr>
              <a:t>1/28/2016</a:t>
            </a:fld>
            <a:endParaRPr lang="en-US">
              <a:solidFill>
                <a:srgbClr val="4E5B6F"/>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5" name="Slide Number Placeholder 22"/>
          <p:cNvSpPr>
            <a:spLocks noGrp="1"/>
          </p:cNvSpPr>
          <p:nvPr>
            <p:ph type="sldNum" sz="quarter" idx="12"/>
          </p:nvPr>
        </p:nvSpPr>
        <p:spPr/>
        <p:txBody>
          <a:bodyPr/>
          <a:lstStyle>
            <a:lvl1pPr>
              <a:defRPr/>
            </a:lvl1pPr>
          </a:lstStyle>
          <a:p>
            <a:fld id="{DF57E30A-5704-4F0D-8BD3-AC3B78F709EB}" type="slidenum">
              <a:rPr lang="en-US"/>
              <a:pPr/>
              <a:t>‹#›</a:t>
            </a:fld>
            <a:endParaRPr lang="en-US"/>
          </a:p>
        </p:txBody>
      </p:sp>
    </p:spTree>
    <p:extLst>
      <p:ext uri="{BB962C8B-B14F-4D97-AF65-F5344CB8AC3E}">
        <p14:creationId xmlns:p14="http://schemas.microsoft.com/office/powerpoint/2010/main" val="32209931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1AC85A2-9146-4139-A9E2-88927A1FDA18}" type="datetimeFigureOut">
              <a:rPr lang="en-US">
                <a:solidFill>
                  <a:srgbClr val="4E5B6F"/>
                </a:solidFill>
              </a:rPr>
              <a:pPr>
                <a:defRPr/>
              </a:pPr>
              <a:t>1/28/2016</a:t>
            </a:fld>
            <a:endParaRPr lang="en-US">
              <a:solidFill>
                <a:srgbClr val="4E5B6F"/>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4" name="Slide Number Placeholder 22"/>
          <p:cNvSpPr>
            <a:spLocks noGrp="1"/>
          </p:cNvSpPr>
          <p:nvPr>
            <p:ph type="sldNum" sz="quarter" idx="12"/>
          </p:nvPr>
        </p:nvSpPr>
        <p:spPr/>
        <p:txBody>
          <a:bodyPr/>
          <a:lstStyle>
            <a:lvl1pPr>
              <a:defRPr/>
            </a:lvl1pPr>
          </a:lstStyle>
          <a:p>
            <a:fld id="{1883BD8C-0DF0-4D70-BAB8-2DFE5911B56F}" type="slidenum">
              <a:rPr lang="en-US"/>
              <a:pPr/>
              <a:t>‹#›</a:t>
            </a:fld>
            <a:endParaRPr lang="en-US"/>
          </a:p>
        </p:txBody>
      </p:sp>
    </p:spTree>
    <p:extLst>
      <p:ext uri="{BB962C8B-B14F-4D97-AF65-F5344CB8AC3E}">
        <p14:creationId xmlns:p14="http://schemas.microsoft.com/office/powerpoint/2010/main" val="17243197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6" name="Rounded Rectangle 5"/>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3962400" y="1600200"/>
            <a:ext cx="762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67839DE8-ED2C-4EE4-8AD0-B8FEF772035D}" type="datetimeFigureOut">
              <a:rPr lang="en-US">
                <a:solidFill>
                  <a:srgbClr val="4E5B6F"/>
                </a:solidFill>
              </a:rPr>
              <a:pPr>
                <a:defRPr/>
              </a:pPr>
              <a:t>1/28/2016</a:t>
            </a:fld>
            <a:endParaRPr lang="en-US">
              <a:solidFill>
                <a:srgbClr val="4E5B6F"/>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9" name="Slide Number Placeholder 6"/>
          <p:cNvSpPr>
            <a:spLocks noGrp="1"/>
          </p:cNvSpPr>
          <p:nvPr>
            <p:ph type="sldNum" sz="quarter" idx="12"/>
          </p:nvPr>
        </p:nvSpPr>
        <p:spPr/>
        <p:txBody>
          <a:bodyPr/>
          <a:lstStyle>
            <a:lvl1pPr>
              <a:defRPr/>
            </a:lvl1pPr>
          </a:lstStyle>
          <a:p>
            <a:fld id="{D0F426D0-F452-43DC-89EF-C880DA77311C}" type="slidenum">
              <a:rPr lang="en-US"/>
              <a:pPr/>
              <a:t>‹#›</a:t>
            </a:fld>
            <a:endParaRPr lang="en-US"/>
          </a:p>
        </p:txBody>
      </p:sp>
    </p:spTree>
    <p:extLst>
      <p:ext uri="{BB962C8B-B14F-4D97-AF65-F5344CB8AC3E}">
        <p14:creationId xmlns:p14="http://schemas.microsoft.com/office/powerpoint/2010/main" val="17713019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91018" y="4683126"/>
            <a:ext cx="12009967"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6" name="Rectangle 5"/>
          <p:cNvSpPr/>
          <p:nvPr/>
        </p:nvSpPr>
        <p:spPr>
          <a:xfrm>
            <a:off x="91018" y="4649789"/>
            <a:ext cx="12009967"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7" name="Rectangle 6"/>
          <p:cNvSpPr/>
          <p:nvPr/>
        </p:nvSpPr>
        <p:spPr>
          <a:xfrm>
            <a:off x="91018" y="4773614"/>
            <a:ext cx="12009967"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63ED6AFC-38DE-4B2C-93D8-62F7ADB024FE}" type="datetimeFigureOut">
              <a:rPr lang="en-US">
                <a:solidFill>
                  <a:srgbClr val="4E5B6F"/>
                </a:solidFill>
              </a:rPr>
              <a:pPr>
                <a:defRPr/>
              </a:pPr>
              <a:t>1/28/2016</a:t>
            </a:fld>
            <a:endParaRPr lang="en-US">
              <a:solidFill>
                <a:srgbClr val="4E5B6F"/>
              </a:solidFill>
            </a:endParaRPr>
          </a:p>
        </p:txBody>
      </p:sp>
      <p:sp>
        <p:nvSpPr>
          <p:cNvPr id="9" name="Footer Placeholder 5"/>
          <p:cNvSpPr>
            <a:spLocks noGrp="1"/>
          </p:cNvSpPr>
          <p:nvPr>
            <p:ph type="ftr" sz="quarter" idx="11"/>
          </p:nvPr>
        </p:nvSpPr>
        <p:spPr>
          <a:xfrm>
            <a:off x="1219200" y="6172200"/>
            <a:ext cx="5181600" cy="457200"/>
          </a:xfrm>
        </p:spPr>
        <p:txBody>
          <a:bodyPr/>
          <a:lstStyle>
            <a:lvl1pPr>
              <a:defRPr/>
            </a:lvl1pPr>
          </a:lstStyle>
          <a:p>
            <a:pPr>
              <a:defRPr/>
            </a:pPr>
            <a:endParaRPr lang="en-US">
              <a:solidFill>
                <a:srgbClr val="4E5B6F"/>
              </a:solidFill>
            </a:endParaRPr>
          </a:p>
        </p:txBody>
      </p:sp>
      <p:sp>
        <p:nvSpPr>
          <p:cNvPr id="10" name="Slide Number Placeholder 6"/>
          <p:cNvSpPr>
            <a:spLocks noGrp="1"/>
          </p:cNvSpPr>
          <p:nvPr>
            <p:ph type="sldNum" sz="quarter" idx="12"/>
          </p:nvPr>
        </p:nvSpPr>
        <p:spPr>
          <a:xfrm>
            <a:off x="194733" y="6208713"/>
            <a:ext cx="609600" cy="457200"/>
          </a:xfrm>
        </p:spPr>
        <p:txBody>
          <a:bodyPr/>
          <a:lstStyle>
            <a:lvl1pPr>
              <a:defRPr/>
            </a:lvl1pPr>
          </a:lstStyle>
          <a:p>
            <a:fld id="{369D32A9-1BFB-4A1C-A5E4-13EA11196DFF}" type="slidenum">
              <a:rPr lang="en-US"/>
              <a:pPr/>
              <a:t>‹#›</a:t>
            </a:fld>
            <a:endParaRPr lang="en-US"/>
          </a:p>
        </p:txBody>
      </p:sp>
    </p:spTree>
    <p:extLst>
      <p:ext uri="{BB962C8B-B14F-4D97-AF65-F5344CB8AC3E}">
        <p14:creationId xmlns:p14="http://schemas.microsoft.com/office/powerpoint/2010/main" val="36217275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41A5428-97FD-42CC-A1E5-CB71B0E89466}" type="datetimeFigureOut">
              <a:rPr lang="en-US">
                <a:solidFill>
                  <a:srgbClr val="4E5B6F"/>
                </a:solidFill>
              </a:rPr>
              <a:pPr>
                <a:defRPr/>
              </a:pPr>
              <a:t>1/28/2016</a:t>
            </a:fld>
            <a:endParaRPr lang="en-US">
              <a:solidFill>
                <a:srgbClr val="4E5B6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6" name="Slide Number Placeholder 22"/>
          <p:cNvSpPr>
            <a:spLocks noGrp="1"/>
          </p:cNvSpPr>
          <p:nvPr>
            <p:ph type="sldNum" sz="quarter" idx="12"/>
          </p:nvPr>
        </p:nvSpPr>
        <p:spPr/>
        <p:txBody>
          <a:bodyPr/>
          <a:lstStyle>
            <a:lvl1pPr>
              <a:defRPr/>
            </a:lvl1pPr>
          </a:lstStyle>
          <a:p>
            <a:fld id="{5C2462A5-B966-4D99-8305-8B00B9B3F331}" type="slidenum">
              <a:rPr lang="en-US"/>
              <a:pPr/>
              <a:t>‹#›</a:t>
            </a:fld>
            <a:endParaRPr lang="en-US"/>
          </a:p>
        </p:txBody>
      </p:sp>
    </p:spTree>
    <p:extLst>
      <p:ext uri="{BB962C8B-B14F-4D97-AF65-F5344CB8AC3E}">
        <p14:creationId xmlns:p14="http://schemas.microsoft.com/office/powerpoint/2010/main" val="282541118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EC155E5-1721-49B1-B4BE-85E3A7ECEDE9}" type="datetimeFigureOut">
              <a:rPr lang="en-US">
                <a:solidFill>
                  <a:srgbClr val="4E5B6F"/>
                </a:solidFill>
              </a:rPr>
              <a:pPr>
                <a:defRPr/>
              </a:pPr>
              <a:t>1/28/2016</a:t>
            </a:fld>
            <a:endParaRPr lang="en-US">
              <a:solidFill>
                <a:srgbClr val="4E5B6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6" name="Slide Number Placeholder 22"/>
          <p:cNvSpPr>
            <a:spLocks noGrp="1"/>
          </p:cNvSpPr>
          <p:nvPr>
            <p:ph type="sldNum" sz="quarter" idx="12"/>
          </p:nvPr>
        </p:nvSpPr>
        <p:spPr/>
        <p:txBody>
          <a:bodyPr/>
          <a:lstStyle>
            <a:lvl1pPr>
              <a:defRPr/>
            </a:lvl1pPr>
          </a:lstStyle>
          <a:p>
            <a:fld id="{F2C8E75A-BEA8-4D58-94BB-8BB7C79341C4}" type="slidenum">
              <a:rPr lang="en-US"/>
              <a:pPr/>
              <a:t>‹#›</a:t>
            </a:fld>
            <a:endParaRPr lang="en-US"/>
          </a:p>
        </p:txBody>
      </p:sp>
    </p:spTree>
    <p:extLst>
      <p:ext uri="{BB962C8B-B14F-4D97-AF65-F5344CB8AC3E}">
        <p14:creationId xmlns:p14="http://schemas.microsoft.com/office/powerpoint/2010/main" val="28937258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5" name="Rounded Rectangle 4"/>
          <p:cNvSpPr/>
          <p:nvPr/>
        </p:nvSpPr>
        <p:spPr>
          <a:xfrm>
            <a:off x="86785" y="69851"/>
            <a:ext cx="12018433"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6" name="Rectangle 5"/>
          <p:cNvSpPr/>
          <p:nvPr/>
        </p:nvSpPr>
        <p:spPr>
          <a:xfrm>
            <a:off x="84667" y="1449389"/>
            <a:ext cx="12026900"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7" name="Rectangle 6"/>
          <p:cNvSpPr/>
          <p:nvPr/>
        </p:nvSpPr>
        <p:spPr>
          <a:xfrm>
            <a:off x="84667"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10" name="Rectangle 9"/>
          <p:cNvSpPr/>
          <p:nvPr/>
        </p:nvSpPr>
        <p:spPr>
          <a:xfrm>
            <a:off x="84667" y="2976564"/>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4CE7B347-3D97-4843-A4CB-68761F242209}" type="datetimeFigureOut">
              <a:rPr lang="en-US">
                <a:solidFill>
                  <a:srgbClr val="4E5B6F"/>
                </a:solidFill>
              </a:rPr>
              <a:pPr>
                <a:defRPr/>
              </a:pPr>
              <a:t>1/28/2016</a:t>
            </a:fld>
            <a:endParaRPr lang="en-US">
              <a:solidFill>
                <a:srgbClr val="4E5B6F"/>
              </a:solidFill>
            </a:endParaRPr>
          </a:p>
        </p:txBody>
      </p:sp>
      <p:sp>
        <p:nvSpPr>
          <p:cNvPr id="12" name="Footer Placeholder 16"/>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13" name="Slide Number Placeholder 28"/>
          <p:cNvSpPr>
            <a:spLocks noGrp="1"/>
          </p:cNvSpPr>
          <p:nvPr>
            <p:ph type="sldNum" sz="quarter" idx="12"/>
          </p:nvPr>
        </p:nvSpPr>
        <p:spPr/>
        <p:txBody>
          <a:bodyPr/>
          <a:lstStyle>
            <a:lvl1pPr>
              <a:defRPr/>
            </a:lvl1pPr>
          </a:lstStyle>
          <a:p>
            <a:fld id="{80749761-9600-4554-A40E-275B70513BC9}" type="slidenum">
              <a:rPr lang="en-US"/>
              <a:pPr/>
              <a:t>‹#›</a:t>
            </a:fld>
            <a:endParaRPr lang="en-US"/>
          </a:p>
        </p:txBody>
      </p:sp>
    </p:spTree>
    <p:extLst>
      <p:ext uri="{BB962C8B-B14F-4D97-AF65-F5344CB8AC3E}">
        <p14:creationId xmlns:p14="http://schemas.microsoft.com/office/powerpoint/2010/main" val="3522689156"/>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1219200" y="1447800"/>
            <a:ext cx="1036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45C97E5-5A49-4928-A3F2-A0BF0406A7BD}" type="datetimeFigureOut">
              <a:rPr lang="en-US">
                <a:solidFill>
                  <a:srgbClr val="4E5B6F"/>
                </a:solidFill>
              </a:rPr>
              <a:pPr>
                <a:defRPr/>
              </a:pPr>
              <a:t>1/28/2016</a:t>
            </a:fld>
            <a:endParaRPr lang="en-US">
              <a:solidFill>
                <a:srgbClr val="4E5B6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6" name="Slide Number Placeholder 22"/>
          <p:cNvSpPr>
            <a:spLocks noGrp="1"/>
          </p:cNvSpPr>
          <p:nvPr>
            <p:ph type="sldNum" sz="quarter" idx="12"/>
          </p:nvPr>
        </p:nvSpPr>
        <p:spPr/>
        <p:txBody>
          <a:bodyPr/>
          <a:lstStyle>
            <a:lvl1pPr>
              <a:defRPr/>
            </a:lvl1pPr>
          </a:lstStyle>
          <a:p>
            <a:fld id="{23236584-E446-4908-A371-BEB36FC4256D}" type="slidenum">
              <a:rPr lang="en-US"/>
              <a:pPr/>
              <a:t>‹#›</a:t>
            </a:fld>
            <a:endParaRPr lang="en-US"/>
          </a:p>
        </p:txBody>
      </p:sp>
    </p:spTree>
    <p:extLst>
      <p:ext uri="{BB962C8B-B14F-4D97-AF65-F5344CB8AC3E}">
        <p14:creationId xmlns:p14="http://schemas.microsoft.com/office/powerpoint/2010/main" val="41416306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5" name="Rounded Rectangle 4"/>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6" name="Rectangle 5"/>
          <p:cNvSpPr/>
          <p:nvPr/>
        </p:nvSpPr>
        <p:spPr>
          <a:xfrm flipV="1">
            <a:off x="93134" y="2376489"/>
            <a:ext cx="12018433"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7" name="Rectangle 6"/>
          <p:cNvSpPr/>
          <p:nvPr/>
        </p:nvSpPr>
        <p:spPr>
          <a:xfrm>
            <a:off x="93134" y="2341564"/>
            <a:ext cx="12018433"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8" name="Rectangle 7"/>
          <p:cNvSpPr/>
          <p:nvPr/>
        </p:nvSpPr>
        <p:spPr>
          <a:xfrm>
            <a:off x="91018" y="2468564"/>
            <a:ext cx="12020549"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29DB0C5F-37F7-4A18-8A12-BC79288F082D}" type="datetimeFigureOut">
              <a:rPr lang="en-US">
                <a:solidFill>
                  <a:srgbClr val="4E5B6F"/>
                </a:solidFill>
              </a:rPr>
              <a:pPr>
                <a:defRPr/>
              </a:pPr>
              <a:t>1/28/2016</a:t>
            </a:fld>
            <a:endParaRPr lang="en-US">
              <a:solidFill>
                <a:srgbClr val="4E5B6F"/>
              </a:solidFill>
            </a:endParaRPr>
          </a:p>
        </p:txBody>
      </p:sp>
      <p:sp>
        <p:nvSpPr>
          <p:cNvPr id="10" name="Footer Placeholder 4"/>
          <p:cNvSpPr>
            <a:spLocks noGrp="1"/>
          </p:cNvSpPr>
          <p:nvPr>
            <p:ph type="ftr" sz="quarter" idx="11"/>
          </p:nvPr>
        </p:nvSpPr>
        <p:spPr>
          <a:xfrm>
            <a:off x="1066800" y="6172200"/>
            <a:ext cx="5334000" cy="457200"/>
          </a:xfrm>
        </p:spPr>
        <p:txBody>
          <a:bodyPr/>
          <a:lstStyle>
            <a:lvl1pPr>
              <a:defRPr/>
            </a:lvl1pPr>
          </a:lstStyle>
          <a:p>
            <a:pPr>
              <a:defRPr/>
            </a:pPr>
            <a:endParaRPr lang="en-US">
              <a:solidFill>
                <a:srgbClr val="4E5B6F"/>
              </a:solidFill>
            </a:endParaRPr>
          </a:p>
        </p:txBody>
      </p:sp>
      <p:sp>
        <p:nvSpPr>
          <p:cNvPr id="11" name="Slide Number Placeholder 5"/>
          <p:cNvSpPr>
            <a:spLocks noGrp="1"/>
          </p:cNvSpPr>
          <p:nvPr>
            <p:ph type="sldNum" sz="quarter" idx="12"/>
          </p:nvPr>
        </p:nvSpPr>
        <p:spPr>
          <a:xfrm>
            <a:off x="194733" y="6208713"/>
            <a:ext cx="609600" cy="457200"/>
          </a:xfrm>
        </p:spPr>
        <p:txBody>
          <a:bodyPr/>
          <a:lstStyle>
            <a:lvl1pPr>
              <a:defRPr/>
            </a:lvl1pPr>
          </a:lstStyle>
          <a:p>
            <a:fld id="{531F67F8-1536-4C61-97DA-CB33154F7C2E}" type="slidenum">
              <a:rPr lang="en-US"/>
              <a:pPr/>
              <a:t>‹#›</a:t>
            </a:fld>
            <a:endParaRPr lang="en-US"/>
          </a:p>
        </p:txBody>
      </p:sp>
    </p:spTree>
    <p:extLst>
      <p:ext uri="{BB962C8B-B14F-4D97-AF65-F5344CB8AC3E}">
        <p14:creationId xmlns:p14="http://schemas.microsoft.com/office/powerpoint/2010/main" val="182478167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961310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1219200" y="1447800"/>
            <a:ext cx="49987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6578600" y="1447800"/>
            <a:ext cx="49987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8DFE085-0559-4A38-A18C-6782F232AAAD}" type="datetimeFigureOut">
              <a:rPr lang="en-US">
                <a:solidFill>
                  <a:srgbClr val="4E5B6F"/>
                </a:solidFill>
              </a:rPr>
              <a:pPr>
                <a:defRPr/>
              </a:pPr>
              <a:t>1/28/2016</a:t>
            </a:fld>
            <a:endParaRPr lang="en-US">
              <a:solidFill>
                <a:srgbClr val="4E5B6F"/>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7" name="Slide Number Placeholder 22"/>
          <p:cNvSpPr>
            <a:spLocks noGrp="1"/>
          </p:cNvSpPr>
          <p:nvPr>
            <p:ph type="sldNum" sz="quarter" idx="12"/>
          </p:nvPr>
        </p:nvSpPr>
        <p:spPr/>
        <p:txBody>
          <a:bodyPr/>
          <a:lstStyle>
            <a:lvl1pPr>
              <a:defRPr/>
            </a:lvl1pPr>
          </a:lstStyle>
          <a:p>
            <a:fld id="{324EA1A2-DF25-4AFE-A389-6930DB5EDA98}" type="slidenum">
              <a:rPr lang="en-US"/>
              <a:pPr/>
              <a:t>‹#›</a:t>
            </a:fld>
            <a:endParaRPr lang="en-US"/>
          </a:p>
        </p:txBody>
      </p:sp>
    </p:spTree>
    <p:extLst>
      <p:ext uri="{BB962C8B-B14F-4D97-AF65-F5344CB8AC3E}">
        <p14:creationId xmlns:p14="http://schemas.microsoft.com/office/powerpoint/2010/main" val="31515596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1219200" y="2247900"/>
            <a:ext cx="4978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6604000" y="2247900"/>
            <a:ext cx="4978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6056954F-893A-4772-9CBC-6049CCA15A1E}" type="datetimeFigureOut">
              <a:rPr lang="en-US">
                <a:solidFill>
                  <a:srgbClr val="4E5B6F"/>
                </a:solidFill>
              </a:rPr>
              <a:pPr>
                <a:defRPr/>
              </a:pPr>
              <a:t>1/28/2016</a:t>
            </a:fld>
            <a:endParaRPr lang="en-US">
              <a:solidFill>
                <a:srgbClr val="4E5B6F"/>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9" name="Slide Number Placeholder 22"/>
          <p:cNvSpPr>
            <a:spLocks noGrp="1"/>
          </p:cNvSpPr>
          <p:nvPr>
            <p:ph type="sldNum" sz="quarter" idx="12"/>
          </p:nvPr>
        </p:nvSpPr>
        <p:spPr/>
        <p:txBody>
          <a:bodyPr/>
          <a:lstStyle>
            <a:lvl1pPr>
              <a:defRPr/>
            </a:lvl1pPr>
          </a:lstStyle>
          <a:p>
            <a:fld id="{17EE9386-85C3-49B6-BE13-AD7555D3B82D}" type="slidenum">
              <a:rPr lang="en-US"/>
              <a:pPr/>
              <a:t>‹#›</a:t>
            </a:fld>
            <a:endParaRPr lang="en-US"/>
          </a:p>
        </p:txBody>
      </p:sp>
    </p:spTree>
    <p:extLst>
      <p:ext uri="{BB962C8B-B14F-4D97-AF65-F5344CB8AC3E}">
        <p14:creationId xmlns:p14="http://schemas.microsoft.com/office/powerpoint/2010/main" val="17258713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12E5A2D6-93F1-4944-BEA8-0E03AE23FC42}" type="datetimeFigureOut">
              <a:rPr lang="en-US">
                <a:solidFill>
                  <a:srgbClr val="4E5B6F"/>
                </a:solidFill>
              </a:rPr>
              <a:pPr>
                <a:defRPr/>
              </a:pPr>
              <a:t>1/28/2016</a:t>
            </a:fld>
            <a:endParaRPr lang="en-US">
              <a:solidFill>
                <a:srgbClr val="4E5B6F"/>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5" name="Slide Number Placeholder 22"/>
          <p:cNvSpPr>
            <a:spLocks noGrp="1"/>
          </p:cNvSpPr>
          <p:nvPr>
            <p:ph type="sldNum" sz="quarter" idx="12"/>
          </p:nvPr>
        </p:nvSpPr>
        <p:spPr/>
        <p:txBody>
          <a:bodyPr/>
          <a:lstStyle>
            <a:lvl1pPr>
              <a:defRPr/>
            </a:lvl1pPr>
          </a:lstStyle>
          <a:p>
            <a:fld id="{DF57E30A-5704-4F0D-8BD3-AC3B78F709EB}" type="slidenum">
              <a:rPr lang="en-US"/>
              <a:pPr/>
              <a:t>‹#›</a:t>
            </a:fld>
            <a:endParaRPr lang="en-US"/>
          </a:p>
        </p:txBody>
      </p:sp>
    </p:spTree>
    <p:extLst>
      <p:ext uri="{BB962C8B-B14F-4D97-AF65-F5344CB8AC3E}">
        <p14:creationId xmlns:p14="http://schemas.microsoft.com/office/powerpoint/2010/main" val="38781096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1AC85A2-9146-4139-A9E2-88927A1FDA18}" type="datetimeFigureOut">
              <a:rPr lang="en-US">
                <a:solidFill>
                  <a:srgbClr val="4E5B6F"/>
                </a:solidFill>
              </a:rPr>
              <a:pPr>
                <a:defRPr/>
              </a:pPr>
              <a:t>1/28/2016</a:t>
            </a:fld>
            <a:endParaRPr lang="en-US">
              <a:solidFill>
                <a:srgbClr val="4E5B6F"/>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4" name="Slide Number Placeholder 22"/>
          <p:cNvSpPr>
            <a:spLocks noGrp="1"/>
          </p:cNvSpPr>
          <p:nvPr>
            <p:ph type="sldNum" sz="quarter" idx="12"/>
          </p:nvPr>
        </p:nvSpPr>
        <p:spPr/>
        <p:txBody>
          <a:bodyPr/>
          <a:lstStyle>
            <a:lvl1pPr>
              <a:defRPr/>
            </a:lvl1pPr>
          </a:lstStyle>
          <a:p>
            <a:fld id="{1883BD8C-0DF0-4D70-BAB8-2DFE5911B56F}" type="slidenum">
              <a:rPr lang="en-US"/>
              <a:pPr/>
              <a:t>‹#›</a:t>
            </a:fld>
            <a:endParaRPr lang="en-US"/>
          </a:p>
        </p:txBody>
      </p:sp>
    </p:spTree>
    <p:extLst>
      <p:ext uri="{BB962C8B-B14F-4D97-AF65-F5344CB8AC3E}">
        <p14:creationId xmlns:p14="http://schemas.microsoft.com/office/powerpoint/2010/main" val="33406862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6" name="Rounded Rectangle 5"/>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3962400" y="1600200"/>
            <a:ext cx="762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67839DE8-ED2C-4EE4-8AD0-B8FEF772035D}" type="datetimeFigureOut">
              <a:rPr lang="en-US">
                <a:solidFill>
                  <a:srgbClr val="4E5B6F"/>
                </a:solidFill>
              </a:rPr>
              <a:pPr>
                <a:defRPr/>
              </a:pPr>
              <a:t>1/28/2016</a:t>
            </a:fld>
            <a:endParaRPr lang="en-US">
              <a:solidFill>
                <a:srgbClr val="4E5B6F"/>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9" name="Slide Number Placeholder 6"/>
          <p:cNvSpPr>
            <a:spLocks noGrp="1"/>
          </p:cNvSpPr>
          <p:nvPr>
            <p:ph type="sldNum" sz="quarter" idx="12"/>
          </p:nvPr>
        </p:nvSpPr>
        <p:spPr/>
        <p:txBody>
          <a:bodyPr/>
          <a:lstStyle>
            <a:lvl1pPr>
              <a:defRPr/>
            </a:lvl1pPr>
          </a:lstStyle>
          <a:p>
            <a:fld id="{D0F426D0-F452-43DC-89EF-C880DA77311C}" type="slidenum">
              <a:rPr lang="en-US"/>
              <a:pPr/>
              <a:t>‹#›</a:t>
            </a:fld>
            <a:endParaRPr lang="en-US"/>
          </a:p>
        </p:txBody>
      </p:sp>
    </p:spTree>
    <p:extLst>
      <p:ext uri="{BB962C8B-B14F-4D97-AF65-F5344CB8AC3E}">
        <p14:creationId xmlns:p14="http://schemas.microsoft.com/office/powerpoint/2010/main" val="39987849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91018" y="4683126"/>
            <a:ext cx="12009967"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6" name="Rectangle 5"/>
          <p:cNvSpPr/>
          <p:nvPr/>
        </p:nvSpPr>
        <p:spPr>
          <a:xfrm>
            <a:off x="91018" y="4649789"/>
            <a:ext cx="12009967"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7" name="Rectangle 6"/>
          <p:cNvSpPr/>
          <p:nvPr/>
        </p:nvSpPr>
        <p:spPr>
          <a:xfrm>
            <a:off x="91018" y="4773614"/>
            <a:ext cx="12009967"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63ED6AFC-38DE-4B2C-93D8-62F7ADB024FE}" type="datetimeFigureOut">
              <a:rPr lang="en-US">
                <a:solidFill>
                  <a:srgbClr val="4E5B6F"/>
                </a:solidFill>
              </a:rPr>
              <a:pPr>
                <a:defRPr/>
              </a:pPr>
              <a:t>1/28/2016</a:t>
            </a:fld>
            <a:endParaRPr lang="en-US">
              <a:solidFill>
                <a:srgbClr val="4E5B6F"/>
              </a:solidFill>
            </a:endParaRPr>
          </a:p>
        </p:txBody>
      </p:sp>
      <p:sp>
        <p:nvSpPr>
          <p:cNvPr id="9" name="Footer Placeholder 5"/>
          <p:cNvSpPr>
            <a:spLocks noGrp="1"/>
          </p:cNvSpPr>
          <p:nvPr>
            <p:ph type="ftr" sz="quarter" idx="11"/>
          </p:nvPr>
        </p:nvSpPr>
        <p:spPr>
          <a:xfrm>
            <a:off x="1219200" y="6172200"/>
            <a:ext cx="5181600" cy="457200"/>
          </a:xfrm>
        </p:spPr>
        <p:txBody>
          <a:bodyPr/>
          <a:lstStyle>
            <a:lvl1pPr>
              <a:defRPr/>
            </a:lvl1pPr>
          </a:lstStyle>
          <a:p>
            <a:pPr>
              <a:defRPr/>
            </a:pPr>
            <a:endParaRPr lang="en-US">
              <a:solidFill>
                <a:srgbClr val="4E5B6F"/>
              </a:solidFill>
            </a:endParaRPr>
          </a:p>
        </p:txBody>
      </p:sp>
      <p:sp>
        <p:nvSpPr>
          <p:cNvPr id="10" name="Slide Number Placeholder 6"/>
          <p:cNvSpPr>
            <a:spLocks noGrp="1"/>
          </p:cNvSpPr>
          <p:nvPr>
            <p:ph type="sldNum" sz="quarter" idx="12"/>
          </p:nvPr>
        </p:nvSpPr>
        <p:spPr>
          <a:xfrm>
            <a:off x="194733" y="6208713"/>
            <a:ext cx="609600" cy="457200"/>
          </a:xfrm>
        </p:spPr>
        <p:txBody>
          <a:bodyPr/>
          <a:lstStyle>
            <a:lvl1pPr>
              <a:defRPr/>
            </a:lvl1pPr>
          </a:lstStyle>
          <a:p>
            <a:fld id="{369D32A9-1BFB-4A1C-A5E4-13EA11196DFF}" type="slidenum">
              <a:rPr lang="en-US"/>
              <a:pPr/>
              <a:t>‹#›</a:t>
            </a:fld>
            <a:endParaRPr lang="en-US"/>
          </a:p>
        </p:txBody>
      </p:sp>
    </p:spTree>
    <p:extLst>
      <p:ext uri="{BB962C8B-B14F-4D97-AF65-F5344CB8AC3E}">
        <p14:creationId xmlns:p14="http://schemas.microsoft.com/office/powerpoint/2010/main" val="2050172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41A5428-97FD-42CC-A1E5-CB71B0E89466}" type="datetimeFigureOut">
              <a:rPr lang="en-US">
                <a:solidFill>
                  <a:srgbClr val="4E5B6F"/>
                </a:solidFill>
              </a:rPr>
              <a:pPr>
                <a:defRPr/>
              </a:pPr>
              <a:t>1/28/2016</a:t>
            </a:fld>
            <a:endParaRPr lang="en-US">
              <a:solidFill>
                <a:srgbClr val="4E5B6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6" name="Slide Number Placeholder 22"/>
          <p:cNvSpPr>
            <a:spLocks noGrp="1"/>
          </p:cNvSpPr>
          <p:nvPr>
            <p:ph type="sldNum" sz="quarter" idx="12"/>
          </p:nvPr>
        </p:nvSpPr>
        <p:spPr/>
        <p:txBody>
          <a:bodyPr/>
          <a:lstStyle>
            <a:lvl1pPr>
              <a:defRPr/>
            </a:lvl1pPr>
          </a:lstStyle>
          <a:p>
            <a:fld id="{5C2462A5-B966-4D99-8305-8B00B9B3F331}" type="slidenum">
              <a:rPr lang="en-US"/>
              <a:pPr/>
              <a:t>‹#›</a:t>
            </a:fld>
            <a:endParaRPr lang="en-US"/>
          </a:p>
        </p:txBody>
      </p:sp>
    </p:spTree>
    <p:extLst>
      <p:ext uri="{BB962C8B-B14F-4D97-AF65-F5344CB8AC3E}">
        <p14:creationId xmlns:p14="http://schemas.microsoft.com/office/powerpoint/2010/main" val="12922040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EC155E5-1721-49B1-B4BE-85E3A7ECEDE9}" type="datetimeFigureOut">
              <a:rPr lang="en-US">
                <a:solidFill>
                  <a:srgbClr val="4E5B6F"/>
                </a:solidFill>
              </a:rPr>
              <a:pPr>
                <a:defRPr/>
              </a:pPr>
              <a:t>1/28/2016</a:t>
            </a:fld>
            <a:endParaRPr lang="en-US">
              <a:solidFill>
                <a:srgbClr val="4E5B6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6" name="Slide Number Placeholder 22"/>
          <p:cNvSpPr>
            <a:spLocks noGrp="1"/>
          </p:cNvSpPr>
          <p:nvPr>
            <p:ph type="sldNum" sz="quarter" idx="12"/>
          </p:nvPr>
        </p:nvSpPr>
        <p:spPr/>
        <p:txBody>
          <a:bodyPr/>
          <a:lstStyle>
            <a:lvl1pPr>
              <a:defRPr/>
            </a:lvl1pPr>
          </a:lstStyle>
          <a:p>
            <a:fld id="{F2C8E75A-BEA8-4D58-94BB-8BB7C79341C4}" type="slidenum">
              <a:rPr lang="en-US"/>
              <a:pPr/>
              <a:t>‹#›</a:t>
            </a:fld>
            <a:endParaRPr lang="en-US"/>
          </a:p>
        </p:txBody>
      </p:sp>
    </p:spTree>
    <p:extLst>
      <p:ext uri="{BB962C8B-B14F-4D97-AF65-F5344CB8AC3E}">
        <p14:creationId xmlns:p14="http://schemas.microsoft.com/office/powerpoint/2010/main" val="419440610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646646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62783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algn="l" defTabSz="457200" rtl="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defTabSz="457200" rtl="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42261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14341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1/28/2016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160268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84434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493136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4959408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429517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4691218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5522483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03417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algn="l" defTabSz="457200" rtl="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defTabSz="457200" rtl="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6150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383814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2202507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algn="l" defTabSz="457200" rtl="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defTabSz="457200" rtl="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15073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8719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856390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448127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99124282-C80C-4383-8DCF-C6985187FDEB}" type="datetimeFigureOut">
              <a:rPr lang="fa-IR" smtClean="0">
                <a:solidFill>
                  <a:prstClr val="black">
                    <a:tint val="75000"/>
                  </a:prstClr>
                </a:solidFill>
              </a:rPr>
              <a:pPr/>
              <a:t>04/18/1437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D53096D-D2A8-4CDB-A53B-E2E6FCC84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93839054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9124282-C80C-4383-8DCF-C6985187FDEB}" type="datetimeFigureOut">
              <a:rPr lang="fa-IR" smtClean="0">
                <a:solidFill>
                  <a:prstClr val="black">
                    <a:tint val="75000"/>
                  </a:prstClr>
                </a:solidFill>
              </a:rPr>
              <a:pPr/>
              <a:t>04/18/1437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D53096D-D2A8-4CDB-A53B-E2E6FCC84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00725643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124282-C80C-4383-8DCF-C6985187FDEB}" type="datetimeFigureOut">
              <a:rPr lang="fa-IR" smtClean="0">
                <a:solidFill>
                  <a:prstClr val="black">
                    <a:tint val="75000"/>
                  </a:prstClr>
                </a:solidFill>
              </a:rPr>
              <a:pPr/>
              <a:t>04/18/1437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D53096D-D2A8-4CDB-A53B-E2E6FCC84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2304869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99124282-C80C-4383-8DCF-C6985187FDEB}" type="datetimeFigureOut">
              <a:rPr lang="fa-IR" smtClean="0">
                <a:solidFill>
                  <a:prstClr val="black">
                    <a:tint val="75000"/>
                  </a:prstClr>
                </a:solidFill>
              </a:rPr>
              <a:pPr/>
              <a:t>04/18/1437</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D53096D-D2A8-4CDB-A53B-E2E6FCC84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6921891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99124282-C80C-4383-8DCF-C6985187FDEB}" type="datetimeFigureOut">
              <a:rPr lang="fa-IR" smtClean="0">
                <a:solidFill>
                  <a:prstClr val="black">
                    <a:tint val="75000"/>
                  </a:prstClr>
                </a:solidFill>
              </a:rPr>
              <a:pPr/>
              <a:t>04/18/1437</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BD53096D-D2A8-4CDB-A53B-E2E6FCC84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272582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algn="l" defTabSz="457200" rtl="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defTabSz="457200" rtl="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856286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99124282-C80C-4383-8DCF-C6985187FDEB}" type="datetimeFigureOut">
              <a:rPr lang="fa-IR" smtClean="0">
                <a:solidFill>
                  <a:prstClr val="black">
                    <a:tint val="75000"/>
                  </a:prstClr>
                </a:solidFill>
              </a:rPr>
              <a:pPr/>
              <a:t>04/18/1437</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BD53096D-D2A8-4CDB-A53B-E2E6FCC84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88334343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24282-C80C-4383-8DCF-C6985187FDEB}" type="datetimeFigureOut">
              <a:rPr lang="fa-IR" smtClean="0">
                <a:solidFill>
                  <a:prstClr val="black">
                    <a:tint val="75000"/>
                  </a:prstClr>
                </a:solidFill>
              </a:rPr>
              <a:pPr/>
              <a:t>04/18/1437</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BD53096D-D2A8-4CDB-A53B-E2E6FCC84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99228568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124282-C80C-4383-8DCF-C6985187FDEB}" type="datetimeFigureOut">
              <a:rPr lang="fa-IR" smtClean="0">
                <a:solidFill>
                  <a:prstClr val="black">
                    <a:tint val="75000"/>
                  </a:prstClr>
                </a:solidFill>
              </a:rPr>
              <a:pPr/>
              <a:t>04/18/1437</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D53096D-D2A8-4CDB-A53B-E2E6FCC84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61051974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124282-C80C-4383-8DCF-C6985187FDEB}" type="datetimeFigureOut">
              <a:rPr lang="fa-IR" smtClean="0">
                <a:solidFill>
                  <a:prstClr val="black">
                    <a:tint val="75000"/>
                  </a:prstClr>
                </a:solidFill>
              </a:rPr>
              <a:pPr/>
              <a:t>04/18/1437</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D53096D-D2A8-4CDB-A53B-E2E6FCC84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73688483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9124282-C80C-4383-8DCF-C6985187FDEB}" type="datetimeFigureOut">
              <a:rPr lang="fa-IR" smtClean="0">
                <a:solidFill>
                  <a:prstClr val="black">
                    <a:tint val="75000"/>
                  </a:prstClr>
                </a:solidFill>
              </a:rPr>
              <a:pPr/>
              <a:t>04/18/1437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D53096D-D2A8-4CDB-A53B-E2E6FCC84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19351682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9124282-C80C-4383-8DCF-C6985187FDEB}" type="datetimeFigureOut">
              <a:rPr lang="fa-IR" smtClean="0">
                <a:solidFill>
                  <a:prstClr val="black">
                    <a:tint val="75000"/>
                  </a:prstClr>
                </a:solidFill>
              </a:rPr>
              <a:pPr/>
              <a:t>04/18/1437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D53096D-D2A8-4CDB-A53B-E2E6FCC84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2281155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5" name="Rounded Rectangle 4"/>
          <p:cNvSpPr/>
          <p:nvPr/>
        </p:nvSpPr>
        <p:spPr>
          <a:xfrm>
            <a:off x="86785" y="69851"/>
            <a:ext cx="12018433"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6" name="Rectangle 5"/>
          <p:cNvSpPr/>
          <p:nvPr/>
        </p:nvSpPr>
        <p:spPr>
          <a:xfrm>
            <a:off x="84667" y="1449389"/>
            <a:ext cx="12026900"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7" name="Rectangle 6"/>
          <p:cNvSpPr/>
          <p:nvPr/>
        </p:nvSpPr>
        <p:spPr>
          <a:xfrm>
            <a:off x="84667"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10" name="Rectangle 9"/>
          <p:cNvSpPr/>
          <p:nvPr/>
        </p:nvSpPr>
        <p:spPr>
          <a:xfrm>
            <a:off x="84667" y="2976564"/>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4CE7B347-3D97-4843-A4CB-68761F242209}" type="datetimeFigureOut">
              <a:rPr lang="en-US">
                <a:solidFill>
                  <a:srgbClr val="4E5B6F"/>
                </a:solidFill>
              </a:rPr>
              <a:pPr>
                <a:defRPr/>
              </a:pPr>
              <a:t>1/28/2016</a:t>
            </a:fld>
            <a:endParaRPr lang="en-US">
              <a:solidFill>
                <a:srgbClr val="4E5B6F"/>
              </a:solidFill>
            </a:endParaRPr>
          </a:p>
        </p:txBody>
      </p:sp>
      <p:sp>
        <p:nvSpPr>
          <p:cNvPr id="12" name="Footer Placeholder 16"/>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13" name="Slide Number Placeholder 28"/>
          <p:cNvSpPr>
            <a:spLocks noGrp="1"/>
          </p:cNvSpPr>
          <p:nvPr>
            <p:ph type="sldNum" sz="quarter" idx="12"/>
          </p:nvPr>
        </p:nvSpPr>
        <p:spPr/>
        <p:txBody>
          <a:bodyPr/>
          <a:lstStyle>
            <a:lvl1pPr>
              <a:defRPr/>
            </a:lvl1pPr>
          </a:lstStyle>
          <a:p>
            <a:fld id="{80749761-9600-4554-A40E-275B70513BC9}" type="slidenum">
              <a:rPr lang="en-US"/>
              <a:pPr/>
              <a:t>‹#›</a:t>
            </a:fld>
            <a:endParaRPr lang="en-US"/>
          </a:p>
        </p:txBody>
      </p:sp>
    </p:spTree>
    <p:extLst>
      <p:ext uri="{BB962C8B-B14F-4D97-AF65-F5344CB8AC3E}">
        <p14:creationId xmlns:p14="http://schemas.microsoft.com/office/powerpoint/2010/main" val="2304460306"/>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1219200" y="1447800"/>
            <a:ext cx="1036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45C97E5-5A49-4928-A3F2-A0BF0406A7BD}" type="datetimeFigureOut">
              <a:rPr lang="en-US">
                <a:solidFill>
                  <a:srgbClr val="4E5B6F"/>
                </a:solidFill>
              </a:rPr>
              <a:pPr>
                <a:defRPr/>
              </a:pPr>
              <a:t>1/28/2016</a:t>
            </a:fld>
            <a:endParaRPr lang="en-US">
              <a:solidFill>
                <a:srgbClr val="4E5B6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6" name="Slide Number Placeholder 22"/>
          <p:cNvSpPr>
            <a:spLocks noGrp="1"/>
          </p:cNvSpPr>
          <p:nvPr>
            <p:ph type="sldNum" sz="quarter" idx="12"/>
          </p:nvPr>
        </p:nvSpPr>
        <p:spPr/>
        <p:txBody>
          <a:bodyPr/>
          <a:lstStyle>
            <a:lvl1pPr>
              <a:defRPr/>
            </a:lvl1pPr>
          </a:lstStyle>
          <a:p>
            <a:fld id="{23236584-E446-4908-A371-BEB36FC4256D}" type="slidenum">
              <a:rPr lang="en-US"/>
              <a:pPr/>
              <a:t>‹#›</a:t>
            </a:fld>
            <a:endParaRPr lang="en-US"/>
          </a:p>
        </p:txBody>
      </p:sp>
    </p:spTree>
    <p:extLst>
      <p:ext uri="{BB962C8B-B14F-4D97-AF65-F5344CB8AC3E}">
        <p14:creationId xmlns:p14="http://schemas.microsoft.com/office/powerpoint/2010/main" val="38025710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5" name="Rounded Rectangle 4"/>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6" name="Rectangle 5"/>
          <p:cNvSpPr/>
          <p:nvPr/>
        </p:nvSpPr>
        <p:spPr>
          <a:xfrm flipV="1">
            <a:off x="93134" y="2376489"/>
            <a:ext cx="12018433"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7" name="Rectangle 6"/>
          <p:cNvSpPr/>
          <p:nvPr/>
        </p:nvSpPr>
        <p:spPr>
          <a:xfrm>
            <a:off x="93134" y="2341564"/>
            <a:ext cx="12018433"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8" name="Rectangle 7"/>
          <p:cNvSpPr/>
          <p:nvPr/>
        </p:nvSpPr>
        <p:spPr>
          <a:xfrm>
            <a:off x="91018" y="2468564"/>
            <a:ext cx="12020549"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29DB0C5F-37F7-4A18-8A12-BC79288F082D}" type="datetimeFigureOut">
              <a:rPr lang="en-US">
                <a:solidFill>
                  <a:srgbClr val="4E5B6F"/>
                </a:solidFill>
              </a:rPr>
              <a:pPr>
                <a:defRPr/>
              </a:pPr>
              <a:t>1/28/2016</a:t>
            </a:fld>
            <a:endParaRPr lang="en-US">
              <a:solidFill>
                <a:srgbClr val="4E5B6F"/>
              </a:solidFill>
            </a:endParaRPr>
          </a:p>
        </p:txBody>
      </p:sp>
      <p:sp>
        <p:nvSpPr>
          <p:cNvPr id="10" name="Footer Placeholder 4"/>
          <p:cNvSpPr>
            <a:spLocks noGrp="1"/>
          </p:cNvSpPr>
          <p:nvPr>
            <p:ph type="ftr" sz="quarter" idx="11"/>
          </p:nvPr>
        </p:nvSpPr>
        <p:spPr>
          <a:xfrm>
            <a:off x="1066800" y="6172200"/>
            <a:ext cx="5334000" cy="457200"/>
          </a:xfrm>
        </p:spPr>
        <p:txBody>
          <a:bodyPr/>
          <a:lstStyle>
            <a:lvl1pPr>
              <a:defRPr/>
            </a:lvl1pPr>
          </a:lstStyle>
          <a:p>
            <a:pPr>
              <a:defRPr/>
            </a:pPr>
            <a:endParaRPr lang="en-US">
              <a:solidFill>
                <a:srgbClr val="4E5B6F"/>
              </a:solidFill>
            </a:endParaRPr>
          </a:p>
        </p:txBody>
      </p:sp>
      <p:sp>
        <p:nvSpPr>
          <p:cNvPr id="11" name="Slide Number Placeholder 5"/>
          <p:cNvSpPr>
            <a:spLocks noGrp="1"/>
          </p:cNvSpPr>
          <p:nvPr>
            <p:ph type="sldNum" sz="quarter" idx="12"/>
          </p:nvPr>
        </p:nvSpPr>
        <p:spPr>
          <a:xfrm>
            <a:off x="194733" y="6208713"/>
            <a:ext cx="609600" cy="457200"/>
          </a:xfrm>
        </p:spPr>
        <p:txBody>
          <a:bodyPr/>
          <a:lstStyle>
            <a:lvl1pPr>
              <a:defRPr/>
            </a:lvl1pPr>
          </a:lstStyle>
          <a:p>
            <a:fld id="{531F67F8-1536-4C61-97DA-CB33154F7C2E}" type="slidenum">
              <a:rPr lang="en-US"/>
              <a:pPr/>
              <a:t>‹#›</a:t>
            </a:fld>
            <a:endParaRPr lang="en-US"/>
          </a:p>
        </p:txBody>
      </p:sp>
    </p:spTree>
    <p:extLst>
      <p:ext uri="{BB962C8B-B14F-4D97-AF65-F5344CB8AC3E}">
        <p14:creationId xmlns:p14="http://schemas.microsoft.com/office/powerpoint/2010/main" val="2318853057"/>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1219200" y="1447800"/>
            <a:ext cx="49987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6578600" y="1447800"/>
            <a:ext cx="49987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8DFE085-0559-4A38-A18C-6782F232AAAD}" type="datetimeFigureOut">
              <a:rPr lang="en-US">
                <a:solidFill>
                  <a:srgbClr val="4E5B6F"/>
                </a:solidFill>
              </a:rPr>
              <a:pPr>
                <a:defRPr/>
              </a:pPr>
              <a:t>1/28/2016</a:t>
            </a:fld>
            <a:endParaRPr lang="en-US">
              <a:solidFill>
                <a:srgbClr val="4E5B6F"/>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7" name="Slide Number Placeholder 22"/>
          <p:cNvSpPr>
            <a:spLocks noGrp="1"/>
          </p:cNvSpPr>
          <p:nvPr>
            <p:ph type="sldNum" sz="quarter" idx="12"/>
          </p:nvPr>
        </p:nvSpPr>
        <p:spPr/>
        <p:txBody>
          <a:bodyPr/>
          <a:lstStyle>
            <a:lvl1pPr>
              <a:defRPr/>
            </a:lvl1pPr>
          </a:lstStyle>
          <a:p>
            <a:fld id="{324EA1A2-DF25-4AFE-A389-6930DB5EDA98}" type="slidenum">
              <a:rPr lang="en-US"/>
              <a:pPr/>
              <a:t>‹#›</a:t>
            </a:fld>
            <a:endParaRPr lang="en-US"/>
          </a:p>
        </p:txBody>
      </p:sp>
    </p:spTree>
    <p:extLst>
      <p:ext uri="{BB962C8B-B14F-4D97-AF65-F5344CB8AC3E}">
        <p14:creationId xmlns:p14="http://schemas.microsoft.com/office/powerpoint/2010/main" val="4151345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369804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1219200" y="2247900"/>
            <a:ext cx="4978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6604000" y="2247900"/>
            <a:ext cx="4978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6056954F-893A-4772-9CBC-6049CCA15A1E}" type="datetimeFigureOut">
              <a:rPr lang="en-US">
                <a:solidFill>
                  <a:srgbClr val="4E5B6F"/>
                </a:solidFill>
              </a:rPr>
              <a:pPr>
                <a:defRPr/>
              </a:pPr>
              <a:t>1/28/2016</a:t>
            </a:fld>
            <a:endParaRPr lang="en-US">
              <a:solidFill>
                <a:srgbClr val="4E5B6F"/>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9" name="Slide Number Placeholder 22"/>
          <p:cNvSpPr>
            <a:spLocks noGrp="1"/>
          </p:cNvSpPr>
          <p:nvPr>
            <p:ph type="sldNum" sz="quarter" idx="12"/>
          </p:nvPr>
        </p:nvSpPr>
        <p:spPr/>
        <p:txBody>
          <a:bodyPr/>
          <a:lstStyle>
            <a:lvl1pPr>
              <a:defRPr/>
            </a:lvl1pPr>
          </a:lstStyle>
          <a:p>
            <a:fld id="{17EE9386-85C3-49B6-BE13-AD7555D3B82D}" type="slidenum">
              <a:rPr lang="en-US"/>
              <a:pPr/>
              <a:t>‹#›</a:t>
            </a:fld>
            <a:endParaRPr lang="en-US"/>
          </a:p>
        </p:txBody>
      </p:sp>
    </p:spTree>
    <p:extLst>
      <p:ext uri="{BB962C8B-B14F-4D97-AF65-F5344CB8AC3E}">
        <p14:creationId xmlns:p14="http://schemas.microsoft.com/office/powerpoint/2010/main" val="14082521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12E5A2D6-93F1-4944-BEA8-0E03AE23FC42}" type="datetimeFigureOut">
              <a:rPr lang="en-US">
                <a:solidFill>
                  <a:srgbClr val="4E5B6F"/>
                </a:solidFill>
              </a:rPr>
              <a:pPr>
                <a:defRPr/>
              </a:pPr>
              <a:t>1/28/2016</a:t>
            </a:fld>
            <a:endParaRPr lang="en-US">
              <a:solidFill>
                <a:srgbClr val="4E5B6F"/>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5" name="Slide Number Placeholder 22"/>
          <p:cNvSpPr>
            <a:spLocks noGrp="1"/>
          </p:cNvSpPr>
          <p:nvPr>
            <p:ph type="sldNum" sz="quarter" idx="12"/>
          </p:nvPr>
        </p:nvSpPr>
        <p:spPr/>
        <p:txBody>
          <a:bodyPr/>
          <a:lstStyle>
            <a:lvl1pPr>
              <a:defRPr/>
            </a:lvl1pPr>
          </a:lstStyle>
          <a:p>
            <a:fld id="{DF57E30A-5704-4F0D-8BD3-AC3B78F709EB}" type="slidenum">
              <a:rPr lang="en-US"/>
              <a:pPr/>
              <a:t>‹#›</a:t>
            </a:fld>
            <a:endParaRPr lang="en-US"/>
          </a:p>
        </p:txBody>
      </p:sp>
    </p:spTree>
    <p:extLst>
      <p:ext uri="{BB962C8B-B14F-4D97-AF65-F5344CB8AC3E}">
        <p14:creationId xmlns:p14="http://schemas.microsoft.com/office/powerpoint/2010/main" val="288816994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1AC85A2-9146-4139-A9E2-88927A1FDA18}" type="datetimeFigureOut">
              <a:rPr lang="en-US">
                <a:solidFill>
                  <a:srgbClr val="4E5B6F"/>
                </a:solidFill>
              </a:rPr>
              <a:pPr>
                <a:defRPr/>
              </a:pPr>
              <a:t>1/28/2016</a:t>
            </a:fld>
            <a:endParaRPr lang="en-US">
              <a:solidFill>
                <a:srgbClr val="4E5B6F"/>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4" name="Slide Number Placeholder 22"/>
          <p:cNvSpPr>
            <a:spLocks noGrp="1"/>
          </p:cNvSpPr>
          <p:nvPr>
            <p:ph type="sldNum" sz="quarter" idx="12"/>
          </p:nvPr>
        </p:nvSpPr>
        <p:spPr/>
        <p:txBody>
          <a:bodyPr/>
          <a:lstStyle>
            <a:lvl1pPr>
              <a:defRPr/>
            </a:lvl1pPr>
          </a:lstStyle>
          <a:p>
            <a:fld id="{1883BD8C-0DF0-4D70-BAB8-2DFE5911B56F}" type="slidenum">
              <a:rPr lang="en-US"/>
              <a:pPr/>
              <a:t>‹#›</a:t>
            </a:fld>
            <a:endParaRPr lang="en-US"/>
          </a:p>
        </p:txBody>
      </p:sp>
    </p:spTree>
    <p:extLst>
      <p:ext uri="{BB962C8B-B14F-4D97-AF65-F5344CB8AC3E}">
        <p14:creationId xmlns:p14="http://schemas.microsoft.com/office/powerpoint/2010/main" val="159205053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6" name="Rounded Rectangle 5"/>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3962400" y="1600200"/>
            <a:ext cx="762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67839DE8-ED2C-4EE4-8AD0-B8FEF772035D}" type="datetimeFigureOut">
              <a:rPr lang="en-US">
                <a:solidFill>
                  <a:srgbClr val="4E5B6F"/>
                </a:solidFill>
              </a:rPr>
              <a:pPr>
                <a:defRPr/>
              </a:pPr>
              <a:t>1/28/2016</a:t>
            </a:fld>
            <a:endParaRPr lang="en-US">
              <a:solidFill>
                <a:srgbClr val="4E5B6F"/>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9" name="Slide Number Placeholder 6"/>
          <p:cNvSpPr>
            <a:spLocks noGrp="1"/>
          </p:cNvSpPr>
          <p:nvPr>
            <p:ph type="sldNum" sz="quarter" idx="12"/>
          </p:nvPr>
        </p:nvSpPr>
        <p:spPr/>
        <p:txBody>
          <a:bodyPr/>
          <a:lstStyle>
            <a:lvl1pPr>
              <a:defRPr/>
            </a:lvl1pPr>
          </a:lstStyle>
          <a:p>
            <a:fld id="{D0F426D0-F452-43DC-89EF-C880DA77311C}" type="slidenum">
              <a:rPr lang="en-US"/>
              <a:pPr/>
              <a:t>‹#›</a:t>
            </a:fld>
            <a:endParaRPr lang="en-US"/>
          </a:p>
        </p:txBody>
      </p:sp>
    </p:spTree>
    <p:extLst>
      <p:ext uri="{BB962C8B-B14F-4D97-AF65-F5344CB8AC3E}">
        <p14:creationId xmlns:p14="http://schemas.microsoft.com/office/powerpoint/2010/main" val="151105295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91018" y="4683126"/>
            <a:ext cx="12009967"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6" name="Rectangle 5"/>
          <p:cNvSpPr/>
          <p:nvPr/>
        </p:nvSpPr>
        <p:spPr>
          <a:xfrm>
            <a:off x="91018" y="4649789"/>
            <a:ext cx="12009967"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7" name="Rectangle 6"/>
          <p:cNvSpPr/>
          <p:nvPr/>
        </p:nvSpPr>
        <p:spPr>
          <a:xfrm>
            <a:off x="91018" y="4773614"/>
            <a:ext cx="12009967"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63ED6AFC-38DE-4B2C-93D8-62F7ADB024FE}" type="datetimeFigureOut">
              <a:rPr lang="en-US">
                <a:solidFill>
                  <a:srgbClr val="4E5B6F"/>
                </a:solidFill>
              </a:rPr>
              <a:pPr>
                <a:defRPr/>
              </a:pPr>
              <a:t>1/28/2016</a:t>
            </a:fld>
            <a:endParaRPr lang="en-US">
              <a:solidFill>
                <a:srgbClr val="4E5B6F"/>
              </a:solidFill>
            </a:endParaRPr>
          </a:p>
        </p:txBody>
      </p:sp>
      <p:sp>
        <p:nvSpPr>
          <p:cNvPr id="9" name="Footer Placeholder 5"/>
          <p:cNvSpPr>
            <a:spLocks noGrp="1"/>
          </p:cNvSpPr>
          <p:nvPr>
            <p:ph type="ftr" sz="quarter" idx="11"/>
          </p:nvPr>
        </p:nvSpPr>
        <p:spPr>
          <a:xfrm>
            <a:off x="1219200" y="6172200"/>
            <a:ext cx="5181600" cy="457200"/>
          </a:xfrm>
        </p:spPr>
        <p:txBody>
          <a:bodyPr/>
          <a:lstStyle>
            <a:lvl1pPr>
              <a:defRPr/>
            </a:lvl1pPr>
          </a:lstStyle>
          <a:p>
            <a:pPr>
              <a:defRPr/>
            </a:pPr>
            <a:endParaRPr lang="en-US">
              <a:solidFill>
                <a:srgbClr val="4E5B6F"/>
              </a:solidFill>
            </a:endParaRPr>
          </a:p>
        </p:txBody>
      </p:sp>
      <p:sp>
        <p:nvSpPr>
          <p:cNvPr id="10" name="Slide Number Placeholder 6"/>
          <p:cNvSpPr>
            <a:spLocks noGrp="1"/>
          </p:cNvSpPr>
          <p:nvPr>
            <p:ph type="sldNum" sz="quarter" idx="12"/>
          </p:nvPr>
        </p:nvSpPr>
        <p:spPr>
          <a:xfrm>
            <a:off x="194733" y="6208713"/>
            <a:ext cx="609600" cy="457200"/>
          </a:xfrm>
        </p:spPr>
        <p:txBody>
          <a:bodyPr/>
          <a:lstStyle>
            <a:lvl1pPr>
              <a:defRPr/>
            </a:lvl1pPr>
          </a:lstStyle>
          <a:p>
            <a:fld id="{369D32A9-1BFB-4A1C-A5E4-13EA11196DFF}" type="slidenum">
              <a:rPr lang="en-US"/>
              <a:pPr/>
              <a:t>‹#›</a:t>
            </a:fld>
            <a:endParaRPr lang="en-US"/>
          </a:p>
        </p:txBody>
      </p:sp>
    </p:spTree>
    <p:extLst>
      <p:ext uri="{BB962C8B-B14F-4D97-AF65-F5344CB8AC3E}">
        <p14:creationId xmlns:p14="http://schemas.microsoft.com/office/powerpoint/2010/main" val="47448309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41A5428-97FD-42CC-A1E5-CB71B0E89466}" type="datetimeFigureOut">
              <a:rPr lang="en-US">
                <a:solidFill>
                  <a:srgbClr val="4E5B6F"/>
                </a:solidFill>
              </a:rPr>
              <a:pPr>
                <a:defRPr/>
              </a:pPr>
              <a:t>1/28/2016</a:t>
            </a:fld>
            <a:endParaRPr lang="en-US">
              <a:solidFill>
                <a:srgbClr val="4E5B6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6" name="Slide Number Placeholder 22"/>
          <p:cNvSpPr>
            <a:spLocks noGrp="1"/>
          </p:cNvSpPr>
          <p:nvPr>
            <p:ph type="sldNum" sz="quarter" idx="12"/>
          </p:nvPr>
        </p:nvSpPr>
        <p:spPr/>
        <p:txBody>
          <a:bodyPr/>
          <a:lstStyle>
            <a:lvl1pPr>
              <a:defRPr/>
            </a:lvl1pPr>
          </a:lstStyle>
          <a:p>
            <a:fld id="{5C2462A5-B966-4D99-8305-8B00B9B3F331}" type="slidenum">
              <a:rPr lang="en-US"/>
              <a:pPr/>
              <a:t>‹#›</a:t>
            </a:fld>
            <a:endParaRPr lang="en-US"/>
          </a:p>
        </p:txBody>
      </p:sp>
    </p:spTree>
    <p:extLst>
      <p:ext uri="{BB962C8B-B14F-4D97-AF65-F5344CB8AC3E}">
        <p14:creationId xmlns:p14="http://schemas.microsoft.com/office/powerpoint/2010/main" val="5771633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EC155E5-1721-49B1-B4BE-85E3A7ECEDE9}" type="datetimeFigureOut">
              <a:rPr lang="en-US">
                <a:solidFill>
                  <a:srgbClr val="4E5B6F"/>
                </a:solidFill>
              </a:rPr>
              <a:pPr>
                <a:defRPr/>
              </a:pPr>
              <a:t>1/28/2016</a:t>
            </a:fld>
            <a:endParaRPr lang="en-US">
              <a:solidFill>
                <a:srgbClr val="4E5B6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6" name="Slide Number Placeholder 22"/>
          <p:cNvSpPr>
            <a:spLocks noGrp="1"/>
          </p:cNvSpPr>
          <p:nvPr>
            <p:ph type="sldNum" sz="quarter" idx="12"/>
          </p:nvPr>
        </p:nvSpPr>
        <p:spPr/>
        <p:txBody>
          <a:bodyPr/>
          <a:lstStyle>
            <a:lvl1pPr>
              <a:defRPr/>
            </a:lvl1pPr>
          </a:lstStyle>
          <a:p>
            <a:fld id="{F2C8E75A-BEA8-4D58-94BB-8BB7C79341C4}" type="slidenum">
              <a:rPr lang="en-US"/>
              <a:pPr/>
              <a:t>‹#›</a:t>
            </a:fld>
            <a:endParaRPr lang="en-US"/>
          </a:p>
        </p:txBody>
      </p:sp>
    </p:spTree>
    <p:extLst>
      <p:ext uri="{BB962C8B-B14F-4D97-AF65-F5344CB8AC3E}">
        <p14:creationId xmlns:p14="http://schemas.microsoft.com/office/powerpoint/2010/main" val="130514976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5" name="Rounded Rectangle 4"/>
          <p:cNvSpPr/>
          <p:nvPr/>
        </p:nvSpPr>
        <p:spPr>
          <a:xfrm>
            <a:off x="86785" y="69851"/>
            <a:ext cx="12018433"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6" name="Rectangle 5"/>
          <p:cNvSpPr/>
          <p:nvPr/>
        </p:nvSpPr>
        <p:spPr>
          <a:xfrm>
            <a:off x="84667" y="1449389"/>
            <a:ext cx="12026900"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7" name="Rectangle 6"/>
          <p:cNvSpPr/>
          <p:nvPr/>
        </p:nvSpPr>
        <p:spPr>
          <a:xfrm>
            <a:off x="84667"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10" name="Rectangle 9"/>
          <p:cNvSpPr/>
          <p:nvPr/>
        </p:nvSpPr>
        <p:spPr>
          <a:xfrm>
            <a:off x="84667" y="2976564"/>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4CE7B347-3D97-4843-A4CB-68761F242209}" type="datetimeFigureOut">
              <a:rPr lang="en-US">
                <a:solidFill>
                  <a:srgbClr val="4E5B6F"/>
                </a:solidFill>
              </a:rPr>
              <a:pPr>
                <a:defRPr/>
              </a:pPr>
              <a:t>1/28/2016</a:t>
            </a:fld>
            <a:endParaRPr lang="en-US">
              <a:solidFill>
                <a:srgbClr val="4E5B6F"/>
              </a:solidFill>
            </a:endParaRPr>
          </a:p>
        </p:txBody>
      </p:sp>
      <p:sp>
        <p:nvSpPr>
          <p:cNvPr id="12" name="Footer Placeholder 16"/>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13" name="Slide Number Placeholder 28"/>
          <p:cNvSpPr>
            <a:spLocks noGrp="1"/>
          </p:cNvSpPr>
          <p:nvPr>
            <p:ph type="sldNum" sz="quarter" idx="12"/>
          </p:nvPr>
        </p:nvSpPr>
        <p:spPr/>
        <p:txBody>
          <a:bodyPr/>
          <a:lstStyle>
            <a:lvl1pPr>
              <a:defRPr/>
            </a:lvl1pPr>
          </a:lstStyle>
          <a:p>
            <a:fld id="{80749761-9600-4554-A40E-275B70513BC9}" type="slidenum">
              <a:rPr lang="en-US"/>
              <a:pPr/>
              <a:t>‹#›</a:t>
            </a:fld>
            <a:endParaRPr lang="en-US"/>
          </a:p>
        </p:txBody>
      </p:sp>
    </p:spTree>
    <p:extLst>
      <p:ext uri="{BB962C8B-B14F-4D97-AF65-F5344CB8AC3E}">
        <p14:creationId xmlns:p14="http://schemas.microsoft.com/office/powerpoint/2010/main" val="3531808463"/>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1219200" y="1447800"/>
            <a:ext cx="1036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45C97E5-5A49-4928-A3F2-A0BF0406A7BD}" type="datetimeFigureOut">
              <a:rPr lang="en-US">
                <a:solidFill>
                  <a:srgbClr val="4E5B6F"/>
                </a:solidFill>
              </a:rPr>
              <a:pPr>
                <a:defRPr/>
              </a:pPr>
              <a:t>1/28/2016</a:t>
            </a:fld>
            <a:endParaRPr lang="en-US">
              <a:solidFill>
                <a:srgbClr val="4E5B6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6" name="Slide Number Placeholder 22"/>
          <p:cNvSpPr>
            <a:spLocks noGrp="1"/>
          </p:cNvSpPr>
          <p:nvPr>
            <p:ph type="sldNum" sz="quarter" idx="12"/>
          </p:nvPr>
        </p:nvSpPr>
        <p:spPr/>
        <p:txBody>
          <a:bodyPr/>
          <a:lstStyle>
            <a:lvl1pPr>
              <a:defRPr/>
            </a:lvl1pPr>
          </a:lstStyle>
          <a:p>
            <a:fld id="{23236584-E446-4908-A371-BEB36FC4256D}" type="slidenum">
              <a:rPr lang="en-US"/>
              <a:pPr/>
              <a:t>‹#›</a:t>
            </a:fld>
            <a:endParaRPr lang="en-US"/>
          </a:p>
        </p:txBody>
      </p:sp>
    </p:spTree>
    <p:extLst>
      <p:ext uri="{BB962C8B-B14F-4D97-AF65-F5344CB8AC3E}">
        <p14:creationId xmlns:p14="http://schemas.microsoft.com/office/powerpoint/2010/main" val="361533809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5" name="Rounded Rectangle 4"/>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6" name="Rectangle 5"/>
          <p:cNvSpPr/>
          <p:nvPr/>
        </p:nvSpPr>
        <p:spPr>
          <a:xfrm flipV="1">
            <a:off x="93134" y="2376489"/>
            <a:ext cx="12018433"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7" name="Rectangle 6"/>
          <p:cNvSpPr/>
          <p:nvPr/>
        </p:nvSpPr>
        <p:spPr>
          <a:xfrm>
            <a:off x="93134" y="2341564"/>
            <a:ext cx="12018433"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8" name="Rectangle 7"/>
          <p:cNvSpPr/>
          <p:nvPr/>
        </p:nvSpPr>
        <p:spPr>
          <a:xfrm>
            <a:off x="91018" y="2468564"/>
            <a:ext cx="12020549"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29DB0C5F-37F7-4A18-8A12-BC79288F082D}" type="datetimeFigureOut">
              <a:rPr lang="en-US">
                <a:solidFill>
                  <a:srgbClr val="4E5B6F"/>
                </a:solidFill>
              </a:rPr>
              <a:pPr>
                <a:defRPr/>
              </a:pPr>
              <a:t>1/28/2016</a:t>
            </a:fld>
            <a:endParaRPr lang="en-US">
              <a:solidFill>
                <a:srgbClr val="4E5B6F"/>
              </a:solidFill>
            </a:endParaRPr>
          </a:p>
        </p:txBody>
      </p:sp>
      <p:sp>
        <p:nvSpPr>
          <p:cNvPr id="10" name="Footer Placeholder 4"/>
          <p:cNvSpPr>
            <a:spLocks noGrp="1"/>
          </p:cNvSpPr>
          <p:nvPr>
            <p:ph type="ftr" sz="quarter" idx="11"/>
          </p:nvPr>
        </p:nvSpPr>
        <p:spPr>
          <a:xfrm>
            <a:off x="1066800" y="6172200"/>
            <a:ext cx="5334000" cy="457200"/>
          </a:xfrm>
        </p:spPr>
        <p:txBody>
          <a:bodyPr/>
          <a:lstStyle>
            <a:lvl1pPr>
              <a:defRPr/>
            </a:lvl1pPr>
          </a:lstStyle>
          <a:p>
            <a:pPr>
              <a:defRPr/>
            </a:pPr>
            <a:endParaRPr lang="en-US">
              <a:solidFill>
                <a:srgbClr val="4E5B6F"/>
              </a:solidFill>
            </a:endParaRPr>
          </a:p>
        </p:txBody>
      </p:sp>
      <p:sp>
        <p:nvSpPr>
          <p:cNvPr id="11" name="Slide Number Placeholder 5"/>
          <p:cNvSpPr>
            <a:spLocks noGrp="1"/>
          </p:cNvSpPr>
          <p:nvPr>
            <p:ph type="sldNum" sz="quarter" idx="12"/>
          </p:nvPr>
        </p:nvSpPr>
        <p:spPr>
          <a:xfrm>
            <a:off x="194733" y="6208713"/>
            <a:ext cx="609600" cy="457200"/>
          </a:xfrm>
        </p:spPr>
        <p:txBody>
          <a:bodyPr/>
          <a:lstStyle>
            <a:lvl1pPr>
              <a:defRPr/>
            </a:lvl1pPr>
          </a:lstStyle>
          <a:p>
            <a:fld id="{531F67F8-1536-4C61-97DA-CB33154F7C2E}" type="slidenum">
              <a:rPr lang="en-US"/>
              <a:pPr/>
              <a:t>‹#›</a:t>
            </a:fld>
            <a:endParaRPr lang="en-US"/>
          </a:p>
        </p:txBody>
      </p:sp>
    </p:spTree>
    <p:extLst>
      <p:ext uri="{BB962C8B-B14F-4D97-AF65-F5344CB8AC3E}">
        <p14:creationId xmlns:p14="http://schemas.microsoft.com/office/powerpoint/2010/main" val="19712319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28558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1219200" y="1447800"/>
            <a:ext cx="49987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6578600" y="1447800"/>
            <a:ext cx="49987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8DFE085-0559-4A38-A18C-6782F232AAAD}" type="datetimeFigureOut">
              <a:rPr lang="en-US">
                <a:solidFill>
                  <a:srgbClr val="4E5B6F"/>
                </a:solidFill>
              </a:rPr>
              <a:pPr>
                <a:defRPr/>
              </a:pPr>
              <a:t>1/28/2016</a:t>
            </a:fld>
            <a:endParaRPr lang="en-US">
              <a:solidFill>
                <a:srgbClr val="4E5B6F"/>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7" name="Slide Number Placeholder 22"/>
          <p:cNvSpPr>
            <a:spLocks noGrp="1"/>
          </p:cNvSpPr>
          <p:nvPr>
            <p:ph type="sldNum" sz="quarter" idx="12"/>
          </p:nvPr>
        </p:nvSpPr>
        <p:spPr/>
        <p:txBody>
          <a:bodyPr/>
          <a:lstStyle>
            <a:lvl1pPr>
              <a:defRPr/>
            </a:lvl1pPr>
          </a:lstStyle>
          <a:p>
            <a:fld id="{324EA1A2-DF25-4AFE-A389-6930DB5EDA98}" type="slidenum">
              <a:rPr lang="en-US"/>
              <a:pPr/>
              <a:t>‹#›</a:t>
            </a:fld>
            <a:endParaRPr lang="en-US"/>
          </a:p>
        </p:txBody>
      </p:sp>
    </p:spTree>
    <p:extLst>
      <p:ext uri="{BB962C8B-B14F-4D97-AF65-F5344CB8AC3E}">
        <p14:creationId xmlns:p14="http://schemas.microsoft.com/office/powerpoint/2010/main" val="260520245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1219200" y="2247900"/>
            <a:ext cx="4978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6604000" y="2247900"/>
            <a:ext cx="4978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6056954F-893A-4772-9CBC-6049CCA15A1E}" type="datetimeFigureOut">
              <a:rPr lang="en-US">
                <a:solidFill>
                  <a:srgbClr val="4E5B6F"/>
                </a:solidFill>
              </a:rPr>
              <a:pPr>
                <a:defRPr/>
              </a:pPr>
              <a:t>1/28/2016</a:t>
            </a:fld>
            <a:endParaRPr lang="en-US">
              <a:solidFill>
                <a:srgbClr val="4E5B6F"/>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9" name="Slide Number Placeholder 22"/>
          <p:cNvSpPr>
            <a:spLocks noGrp="1"/>
          </p:cNvSpPr>
          <p:nvPr>
            <p:ph type="sldNum" sz="quarter" idx="12"/>
          </p:nvPr>
        </p:nvSpPr>
        <p:spPr/>
        <p:txBody>
          <a:bodyPr/>
          <a:lstStyle>
            <a:lvl1pPr>
              <a:defRPr/>
            </a:lvl1pPr>
          </a:lstStyle>
          <a:p>
            <a:fld id="{17EE9386-85C3-49B6-BE13-AD7555D3B82D}" type="slidenum">
              <a:rPr lang="en-US"/>
              <a:pPr/>
              <a:t>‹#›</a:t>
            </a:fld>
            <a:endParaRPr lang="en-US"/>
          </a:p>
        </p:txBody>
      </p:sp>
    </p:spTree>
    <p:extLst>
      <p:ext uri="{BB962C8B-B14F-4D97-AF65-F5344CB8AC3E}">
        <p14:creationId xmlns:p14="http://schemas.microsoft.com/office/powerpoint/2010/main" val="174421616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12E5A2D6-93F1-4944-BEA8-0E03AE23FC42}" type="datetimeFigureOut">
              <a:rPr lang="en-US">
                <a:solidFill>
                  <a:srgbClr val="4E5B6F"/>
                </a:solidFill>
              </a:rPr>
              <a:pPr>
                <a:defRPr/>
              </a:pPr>
              <a:t>1/28/2016</a:t>
            </a:fld>
            <a:endParaRPr lang="en-US">
              <a:solidFill>
                <a:srgbClr val="4E5B6F"/>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5" name="Slide Number Placeholder 22"/>
          <p:cNvSpPr>
            <a:spLocks noGrp="1"/>
          </p:cNvSpPr>
          <p:nvPr>
            <p:ph type="sldNum" sz="quarter" idx="12"/>
          </p:nvPr>
        </p:nvSpPr>
        <p:spPr/>
        <p:txBody>
          <a:bodyPr/>
          <a:lstStyle>
            <a:lvl1pPr>
              <a:defRPr/>
            </a:lvl1pPr>
          </a:lstStyle>
          <a:p>
            <a:fld id="{DF57E30A-5704-4F0D-8BD3-AC3B78F709EB}" type="slidenum">
              <a:rPr lang="en-US"/>
              <a:pPr/>
              <a:t>‹#›</a:t>
            </a:fld>
            <a:endParaRPr lang="en-US"/>
          </a:p>
        </p:txBody>
      </p:sp>
    </p:spTree>
    <p:extLst>
      <p:ext uri="{BB962C8B-B14F-4D97-AF65-F5344CB8AC3E}">
        <p14:creationId xmlns:p14="http://schemas.microsoft.com/office/powerpoint/2010/main" val="45084953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1AC85A2-9146-4139-A9E2-88927A1FDA18}" type="datetimeFigureOut">
              <a:rPr lang="en-US">
                <a:solidFill>
                  <a:srgbClr val="4E5B6F"/>
                </a:solidFill>
              </a:rPr>
              <a:pPr>
                <a:defRPr/>
              </a:pPr>
              <a:t>1/28/2016</a:t>
            </a:fld>
            <a:endParaRPr lang="en-US">
              <a:solidFill>
                <a:srgbClr val="4E5B6F"/>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4" name="Slide Number Placeholder 22"/>
          <p:cNvSpPr>
            <a:spLocks noGrp="1"/>
          </p:cNvSpPr>
          <p:nvPr>
            <p:ph type="sldNum" sz="quarter" idx="12"/>
          </p:nvPr>
        </p:nvSpPr>
        <p:spPr/>
        <p:txBody>
          <a:bodyPr/>
          <a:lstStyle>
            <a:lvl1pPr>
              <a:defRPr/>
            </a:lvl1pPr>
          </a:lstStyle>
          <a:p>
            <a:fld id="{1883BD8C-0DF0-4D70-BAB8-2DFE5911B56F}" type="slidenum">
              <a:rPr lang="en-US"/>
              <a:pPr/>
              <a:t>‹#›</a:t>
            </a:fld>
            <a:endParaRPr lang="en-US"/>
          </a:p>
        </p:txBody>
      </p:sp>
    </p:spTree>
    <p:extLst>
      <p:ext uri="{BB962C8B-B14F-4D97-AF65-F5344CB8AC3E}">
        <p14:creationId xmlns:p14="http://schemas.microsoft.com/office/powerpoint/2010/main" val="55230133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6" name="Rounded Rectangle 5"/>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3962400" y="1600200"/>
            <a:ext cx="762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67839DE8-ED2C-4EE4-8AD0-B8FEF772035D}" type="datetimeFigureOut">
              <a:rPr lang="en-US">
                <a:solidFill>
                  <a:srgbClr val="4E5B6F"/>
                </a:solidFill>
              </a:rPr>
              <a:pPr>
                <a:defRPr/>
              </a:pPr>
              <a:t>1/28/2016</a:t>
            </a:fld>
            <a:endParaRPr lang="en-US">
              <a:solidFill>
                <a:srgbClr val="4E5B6F"/>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9" name="Slide Number Placeholder 6"/>
          <p:cNvSpPr>
            <a:spLocks noGrp="1"/>
          </p:cNvSpPr>
          <p:nvPr>
            <p:ph type="sldNum" sz="quarter" idx="12"/>
          </p:nvPr>
        </p:nvSpPr>
        <p:spPr/>
        <p:txBody>
          <a:bodyPr/>
          <a:lstStyle>
            <a:lvl1pPr>
              <a:defRPr/>
            </a:lvl1pPr>
          </a:lstStyle>
          <a:p>
            <a:fld id="{D0F426D0-F452-43DC-89EF-C880DA77311C}" type="slidenum">
              <a:rPr lang="en-US"/>
              <a:pPr/>
              <a:t>‹#›</a:t>
            </a:fld>
            <a:endParaRPr lang="en-US"/>
          </a:p>
        </p:txBody>
      </p:sp>
    </p:spTree>
    <p:extLst>
      <p:ext uri="{BB962C8B-B14F-4D97-AF65-F5344CB8AC3E}">
        <p14:creationId xmlns:p14="http://schemas.microsoft.com/office/powerpoint/2010/main" val="258765879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91018" y="4683126"/>
            <a:ext cx="12009967"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6" name="Rectangle 5"/>
          <p:cNvSpPr/>
          <p:nvPr/>
        </p:nvSpPr>
        <p:spPr>
          <a:xfrm>
            <a:off x="91018" y="4649789"/>
            <a:ext cx="12009967"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7" name="Rectangle 6"/>
          <p:cNvSpPr/>
          <p:nvPr/>
        </p:nvSpPr>
        <p:spPr>
          <a:xfrm>
            <a:off x="91018" y="4773614"/>
            <a:ext cx="12009967"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63ED6AFC-38DE-4B2C-93D8-62F7ADB024FE}" type="datetimeFigureOut">
              <a:rPr lang="en-US">
                <a:solidFill>
                  <a:srgbClr val="4E5B6F"/>
                </a:solidFill>
              </a:rPr>
              <a:pPr>
                <a:defRPr/>
              </a:pPr>
              <a:t>1/28/2016</a:t>
            </a:fld>
            <a:endParaRPr lang="en-US">
              <a:solidFill>
                <a:srgbClr val="4E5B6F"/>
              </a:solidFill>
            </a:endParaRPr>
          </a:p>
        </p:txBody>
      </p:sp>
      <p:sp>
        <p:nvSpPr>
          <p:cNvPr id="9" name="Footer Placeholder 5"/>
          <p:cNvSpPr>
            <a:spLocks noGrp="1"/>
          </p:cNvSpPr>
          <p:nvPr>
            <p:ph type="ftr" sz="quarter" idx="11"/>
          </p:nvPr>
        </p:nvSpPr>
        <p:spPr>
          <a:xfrm>
            <a:off x="1219200" y="6172200"/>
            <a:ext cx="5181600" cy="457200"/>
          </a:xfrm>
        </p:spPr>
        <p:txBody>
          <a:bodyPr/>
          <a:lstStyle>
            <a:lvl1pPr>
              <a:defRPr/>
            </a:lvl1pPr>
          </a:lstStyle>
          <a:p>
            <a:pPr>
              <a:defRPr/>
            </a:pPr>
            <a:endParaRPr lang="en-US">
              <a:solidFill>
                <a:srgbClr val="4E5B6F"/>
              </a:solidFill>
            </a:endParaRPr>
          </a:p>
        </p:txBody>
      </p:sp>
      <p:sp>
        <p:nvSpPr>
          <p:cNvPr id="10" name="Slide Number Placeholder 6"/>
          <p:cNvSpPr>
            <a:spLocks noGrp="1"/>
          </p:cNvSpPr>
          <p:nvPr>
            <p:ph type="sldNum" sz="quarter" idx="12"/>
          </p:nvPr>
        </p:nvSpPr>
        <p:spPr>
          <a:xfrm>
            <a:off x="194733" y="6208713"/>
            <a:ext cx="609600" cy="457200"/>
          </a:xfrm>
        </p:spPr>
        <p:txBody>
          <a:bodyPr/>
          <a:lstStyle>
            <a:lvl1pPr>
              <a:defRPr/>
            </a:lvl1pPr>
          </a:lstStyle>
          <a:p>
            <a:fld id="{369D32A9-1BFB-4A1C-A5E4-13EA11196DFF}" type="slidenum">
              <a:rPr lang="en-US"/>
              <a:pPr/>
              <a:t>‹#›</a:t>
            </a:fld>
            <a:endParaRPr lang="en-US"/>
          </a:p>
        </p:txBody>
      </p:sp>
    </p:spTree>
    <p:extLst>
      <p:ext uri="{BB962C8B-B14F-4D97-AF65-F5344CB8AC3E}">
        <p14:creationId xmlns:p14="http://schemas.microsoft.com/office/powerpoint/2010/main" val="326962707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41A5428-97FD-42CC-A1E5-CB71B0E89466}" type="datetimeFigureOut">
              <a:rPr lang="en-US">
                <a:solidFill>
                  <a:srgbClr val="4E5B6F"/>
                </a:solidFill>
              </a:rPr>
              <a:pPr>
                <a:defRPr/>
              </a:pPr>
              <a:t>1/28/2016</a:t>
            </a:fld>
            <a:endParaRPr lang="en-US">
              <a:solidFill>
                <a:srgbClr val="4E5B6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6" name="Slide Number Placeholder 22"/>
          <p:cNvSpPr>
            <a:spLocks noGrp="1"/>
          </p:cNvSpPr>
          <p:nvPr>
            <p:ph type="sldNum" sz="quarter" idx="12"/>
          </p:nvPr>
        </p:nvSpPr>
        <p:spPr/>
        <p:txBody>
          <a:bodyPr/>
          <a:lstStyle>
            <a:lvl1pPr>
              <a:defRPr/>
            </a:lvl1pPr>
          </a:lstStyle>
          <a:p>
            <a:fld id="{5C2462A5-B966-4D99-8305-8B00B9B3F331}" type="slidenum">
              <a:rPr lang="en-US"/>
              <a:pPr/>
              <a:t>‹#›</a:t>
            </a:fld>
            <a:endParaRPr lang="en-US"/>
          </a:p>
        </p:txBody>
      </p:sp>
    </p:spTree>
    <p:extLst>
      <p:ext uri="{BB962C8B-B14F-4D97-AF65-F5344CB8AC3E}">
        <p14:creationId xmlns:p14="http://schemas.microsoft.com/office/powerpoint/2010/main" val="344682419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EC155E5-1721-49B1-B4BE-85E3A7ECEDE9}" type="datetimeFigureOut">
              <a:rPr lang="en-US">
                <a:solidFill>
                  <a:srgbClr val="4E5B6F"/>
                </a:solidFill>
              </a:rPr>
              <a:pPr>
                <a:defRPr/>
              </a:pPr>
              <a:t>1/28/2016</a:t>
            </a:fld>
            <a:endParaRPr lang="en-US">
              <a:solidFill>
                <a:srgbClr val="4E5B6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6" name="Slide Number Placeholder 22"/>
          <p:cNvSpPr>
            <a:spLocks noGrp="1"/>
          </p:cNvSpPr>
          <p:nvPr>
            <p:ph type="sldNum" sz="quarter" idx="12"/>
          </p:nvPr>
        </p:nvSpPr>
        <p:spPr/>
        <p:txBody>
          <a:bodyPr/>
          <a:lstStyle>
            <a:lvl1pPr>
              <a:defRPr/>
            </a:lvl1pPr>
          </a:lstStyle>
          <a:p>
            <a:fld id="{F2C8E75A-BEA8-4D58-94BB-8BB7C79341C4}" type="slidenum">
              <a:rPr lang="en-US"/>
              <a:pPr/>
              <a:t>‹#›</a:t>
            </a:fld>
            <a:endParaRPr lang="en-US"/>
          </a:p>
        </p:txBody>
      </p:sp>
    </p:spTree>
    <p:extLst>
      <p:ext uri="{BB962C8B-B14F-4D97-AF65-F5344CB8AC3E}">
        <p14:creationId xmlns:p14="http://schemas.microsoft.com/office/powerpoint/2010/main" val="344163538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5" name="Rounded Rectangle 4"/>
          <p:cNvSpPr/>
          <p:nvPr/>
        </p:nvSpPr>
        <p:spPr>
          <a:xfrm>
            <a:off x="86785" y="69851"/>
            <a:ext cx="12018433"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6" name="Rectangle 5"/>
          <p:cNvSpPr/>
          <p:nvPr/>
        </p:nvSpPr>
        <p:spPr>
          <a:xfrm>
            <a:off x="84667" y="1449389"/>
            <a:ext cx="12026900"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7" name="Rectangle 6"/>
          <p:cNvSpPr/>
          <p:nvPr/>
        </p:nvSpPr>
        <p:spPr>
          <a:xfrm>
            <a:off x="84667"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10" name="Rectangle 9"/>
          <p:cNvSpPr/>
          <p:nvPr/>
        </p:nvSpPr>
        <p:spPr>
          <a:xfrm>
            <a:off x="84667" y="2976564"/>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4CE7B347-3D97-4843-A4CB-68761F242209}" type="datetimeFigureOut">
              <a:rPr lang="en-US">
                <a:solidFill>
                  <a:srgbClr val="4E5B6F"/>
                </a:solidFill>
              </a:rPr>
              <a:pPr>
                <a:defRPr/>
              </a:pPr>
              <a:t>1/28/2016</a:t>
            </a:fld>
            <a:endParaRPr lang="en-US">
              <a:solidFill>
                <a:srgbClr val="4E5B6F"/>
              </a:solidFill>
            </a:endParaRPr>
          </a:p>
        </p:txBody>
      </p:sp>
      <p:sp>
        <p:nvSpPr>
          <p:cNvPr id="12" name="Footer Placeholder 16"/>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13" name="Slide Number Placeholder 28"/>
          <p:cNvSpPr>
            <a:spLocks noGrp="1"/>
          </p:cNvSpPr>
          <p:nvPr>
            <p:ph type="sldNum" sz="quarter" idx="12"/>
          </p:nvPr>
        </p:nvSpPr>
        <p:spPr/>
        <p:txBody>
          <a:bodyPr/>
          <a:lstStyle>
            <a:lvl1pPr>
              <a:defRPr/>
            </a:lvl1pPr>
          </a:lstStyle>
          <a:p>
            <a:fld id="{80749761-9600-4554-A40E-275B70513BC9}" type="slidenum">
              <a:rPr lang="en-US"/>
              <a:pPr/>
              <a:t>‹#›</a:t>
            </a:fld>
            <a:endParaRPr lang="en-US"/>
          </a:p>
        </p:txBody>
      </p:sp>
    </p:spTree>
    <p:extLst>
      <p:ext uri="{BB962C8B-B14F-4D97-AF65-F5344CB8AC3E}">
        <p14:creationId xmlns:p14="http://schemas.microsoft.com/office/powerpoint/2010/main" val="2774364025"/>
      </p:ext>
    </p:extLst>
  </p:cSld>
  <p:clrMapOvr>
    <a:overrideClrMapping bg1="lt1" tx1="dk1" bg2="lt2" tx2="dk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1219200" y="1447800"/>
            <a:ext cx="1036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45C97E5-5A49-4928-A3F2-A0BF0406A7BD}" type="datetimeFigureOut">
              <a:rPr lang="en-US">
                <a:solidFill>
                  <a:srgbClr val="4E5B6F"/>
                </a:solidFill>
              </a:rPr>
              <a:pPr>
                <a:defRPr/>
              </a:pPr>
              <a:t>1/28/2016</a:t>
            </a:fld>
            <a:endParaRPr lang="en-US">
              <a:solidFill>
                <a:srgbClr val="4E5B6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6" name="Slide Number Placeholder 22"/>
          <p:cNvSpPr>
            <a:spLocks noGrp="1"/>
          </p:cNvSpPr>
          <p:nvPr>
            <p:ph type="sldNum" sz="quarter" idx="12"/>
          </p:nvPr>
        </p:nvSpPr>
        <p:spPr/>
        <p:txBody>
          <a:bodyPr/>
          <a:lstStyle>
            <a:lvl1pPr>
              <a:defRPr/>
            </a:lvl1pPr>
          </a:lstStyle>
          <a:p>
            <a:fld id="{23236584-E446-4908-A371-BEB36FC4256D}" type="slidenum">
              <a:rPr lang="en-US"/>
              <a:pPr/>
              <a:t>‹#›</a:t>
            </a:fld>
            <a:endParaRPr lang="en-US"/>
          </a:p>
        </p:txBody>
      </p:sp>
    </p:spTree>
    <p:extLst>
      <p:ext uri="{BB962C8B-B14F-4D97-AF65-F5344CB8AC3E}">
        <p14:creationId xmlns:p14="http://schemas.microsoft.com/office/powerpoint/2010/main" val="1662859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724758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5" name="Rounded Rectangle 4"/>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6" name="Rectangle 5"/>
          <p:cNvSpPr/>
          <p:nvPr/>
        </p:nvSpPr>
        <p:spPr>
          <a:xfrm flipV="1">
            <a:off x="93134" y="2376489"/>
            <a:ext cx="12018433"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7" name="Rectangle 6"/>
          <p:cNvSpPr/>
          <p:nvPr/>
        </p:nvSpPr>
        <p:spPr>
          <a:xfrm>
            <a:off x="93134" y="2341564"/>
            <a:ext cx="12018433"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8" name="Rectangle 7"/>
          <p:cNvSpPr/>
          <p:nvPr/>
        </p:nvSpPr>
        <p:spPr>
          <a:xfrm>
            <a:off x="91018" y="2468564"/>
            <a:ext cx="12020549"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29DB0C5F-37F7-4A18-8A12-BC79288F082D}" type="datetimeFigureOut">
              <a:rPr lang="en-US">
                <a:solidFill>
                  <a:srgbClr val="4E5B6F"/>
                </a:solidFill>
              </a:rPr>
              <a:pPr>
                <a:defRPr/>
              </a:pPr>
              <a:t>1/28/2016</a:t>
            </a:fld>
            <a:endParaRPr lang="en-US">
              <a:solidFill>
                <a:srgbClr val="4E5B6F"/>
              </a:solidFill>
            </a:endParaRPr>
          </a:p>
        </p:txBody>
      </p:sp>
      <p:sp>
        <p:nvSpPr>
          <p:cNvPr id="10" name="Footer Placeholder 4"/>
          <p:cNvSpPr>
            <a:spLocks noGrp="1"/>
          </p:cNvSpPr>
          <p:nvPr>
            <p:ph type="ftr" sz="quarter" idx="11"/>
          </p:nvPr>
        </p:nvSpPr>
        <p:spPr>
          <a:xfrm>
            <a:off x="1066800" y="6172200"/>
            <a:ext cx="5334000" cy="457200"/>
          </a:xfrm>
        </p:spPr>
        <p:txBody>
          <a:bodyPr/>
          <a:lstStyle>
            <a:lvl1pPr>
              <a:defRPr/>
            </a:lvl1pPr>
          </a:lstStyle>
          <a:p>
            <a:pPr>
              <a:defRPr/>
            </a:pPr>
            <a:endParaRPr lang="en-US">
              <a:solidFill>
                <a:srgbClr val="4E5B6F"/>
              </a:solidFill>
            </a:endParaRPr>
          </a:p>
        </p:txBody>
      </p:sp>
      <p:sp>
        <p:nvSpPr>
          <p:cNvPr id="11" name="Slide Number Placeholder 5"/>
          <p:cNvSpPr>
            <a:spLocks noGrp="1"/>
          </p:cNvSpPr>
          <p:nvPr>
            <p:ph type="sldNum" sz="quarter" idx="12"/>
          </p:nvPr>
        </p:nvSpPr>
        <p:spPr>
          <a:xfrm>
            <a:off x="194733" y="6208713"/>
            <a:ext cx="609600" cy="457200"/>
          </a:xfrm>
        </p:spPr>
        <p:txBody>
          <a:bodyPr/>
          <a:lstStyle>
            <a:lvl1pPr>
              <a:defRPr/>
            </a:lvl1pPr>
          </a:lstStyle>
          <a:p>
            <a:fld id="{531F67F8-1536-4C61-97DA-CB33154F7C2E}" type="slidenum">
              <a:rPr lang="en-US"/>
              <a:pPr/>
              <a:t>‹#›</a:t>
            </a:fld>
            <a:endParaRPr lang="en-US"/>
          </a:p>
        </p:txBody>
      </p:sp>
    </p:spTree>
    <p:extLst>
      <p:ext uri="{BB962C8B-B14F-4D97-AF65-F5344CB8AC3E}">
        <p14:creationId xmlns:p14="http://schemas.microsoft.com/office/powerpoint/2010/main" val="2788913739"/>
      </p:ext>
    </p:extLst>
  </p:cSld>
  <p:clrMapOvr>
    <a:overrideClrMapping bg1="lt1" tx1="dk1" bg2="lt2" tx2="dk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1219200" y="1447800"/>
            <a:ext cx="49987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6578600" y="1447800"/>
            <a:ext cx="49987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8DFE085-0559-4A38-A18C-6782F232AAAD}" type="datetimeFigureOut">
              <a:rPr lang="en-US">
                <a:solidFill>
                  <a:srgbClr val="4E5B6F"/>
                </a:solidFill>
              </a:rPr>
              <a:pPr>
                <a:defRPr/>
              </a:pPr>
              <a:t>1/28/2016</a:t>
            </a:fld>
            <a:endParaRPr lang="en-US">
              <a:solidFill>
                <a:srgbClr val="4E5B6F"/>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7" name="Slide Number Placeholder 22"/>
          <p:cNvSpPr>
            <a:spLocks noGrp="1"/>
          </p:cNvSpPr>
          <p:nvPr>
            <p:ph type="sldNum" sz="quarter" idx="12"/>
          </p:nvPr>
        </p:nvSpPr>
        <p:spPr/>
        <p:txBody>
          <a:bodyPr/>
          <a:lstStyle>
            <a:lvl1pPr>
              <a:defRPr/>
            </a:lvl1pPr>
          </a:lstStyle>
          <a:p>
            <a:fld id="{324EA1A2-DF25-4AFE-A389-6930DB5EDA98}" type="slidenum">
              <a:rPr lang="en-US"/>
              <a:pPr/>
              <a:t>‹#›</a:t>
            </a:fld>
            <a:endParaRPr lang="en-US"/>
          </a:p>
        </p:txBody>
      </p:sp>
    </p:spTree>
    <p:extLst>
      <p:ext uri="{BB962C8B-B14F-4D97-AF65-F5344CB8AC3E}">
        <p14:creationId xmlns:p14="http://schemas.microsoft.com/office/powerpoint/2010/main" val="373509652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1219200" y="2247900"/>
            <a:ext cx="4978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6604000" y="2247900"/>
            <a:ext cx="4978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6056954F-893A-4772-9CBC-6049CCA15A1E}" type="datetimeFigureOut">
              <a:rPr lang="en-US">
                <a:solidFill>
                  <a:srgbClr val="4E5B6F"/>
                </a:solidFill>
              </a:rPr>
              <a:pPr>
                <a:defRPr/>
              </a:pPr>
              <a:t>1/28/2016</a:t>
            </a:fld>
            <a:endParaRPr lang="en-US">
              <a:solidFill>
                <a:srgbClr val="4E5B6F"/>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9" name="Slide Number Placeholder 22"/>
          <p:cNvSpPr>
            <a:spLocks noGrp="1"/>
          </p:cNvSpPr>
          <p:nvPr>
            <p:ph type="sldNum" sz="quarter" idx="12"/>
          </p:nvPr>
        </p:nvSpPr>
        <p:spPr/>
        <p:txBody>
          <a:bodyPr/>
          <a:lstStyle>
            <a:lvl1pPr>
              <a:defRPr/>
            </a:lvl1pPr>
          </a:lstStyle>
          <a:p>
            <a:fld id="{17EE9386-85C3-49B6-BE13-AD7555D3B82D}" type="slidenum">
              <a:rPr lang="en-US"/>
              <a:pPr/>
              <a:t>‹#›</a:t>
            </a:fld>
            <a:endParaRPr lang="en-US"/>
          </a:p>
        </p:txBody>
      </p:sp>
    </p:spTree>
    <p:extLst>
      <p:ext uri="{BB962C8B-B14F-4D97-AF65-F5344CB8AC3E}">
        <p14:creationId xmlns:p14="http://schemas.microsoft.com/office/powerpoint/2010/main" val="319723645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12E5A2D6-93F1-4944-BEA8-0E03AE23FC42}" type="datetimeFigureOut">
              <a:rPr lang="en-US">
                <a:solidFill>
                  <a:srgbClr val="4E5B6F"/>
                </a:solidFill>
              </a:rPr>
              <a:pPr>
                <a:defRPr/>
              </a:pPr>
              <a:t>1/28/2016</a:t>
            </a:fld>
            <a:endParaRPr lang="en-US">
              <a:solidFill>
                <a:srgbClr val="4E5B6F"/>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5" name="Slide Number Placeholder 22"/>
          <p:cNvSpPr>
            <a:spLocks noGrp="1"/>
          </p:cNvSpPr>
          <p:nvPr>
            <p:ph type="sldNum" sz="quarter" idx="12"/>
          </p:nvPr>
        </p:nvSpPr>
        <p:spPr/>
        <p:txBody>
          <a:bodyPr/>
          <a:lstStyle>
            <a:lvl1pPr>
              <a:defRPr/>
            </a:lvl1pPr>
          </a:lstStyle>
          <a:p>
            <a:fld id="{DF57E30A-5704-4F0D-8BD3-AC3B78F709EB}" type="slidenum">
              <a:rPr lang="en-US"/>
              <a:pPr/>
              <a:t>‹#›</a:t>
            </a:fld>
            <a:endParaRPr lang="en-US"/>
          </a:p>
        </p:txBody>
      </p:sp>
    </p:spTree>
    <p:extLst>
      <p:ext uri="{BB962C8B-B14F-4D97-AF65-F5344CB8AC3E}">
        <p14:creationId xmlns:p14="http://schemas.microsoft.com/office/powerpoint/2010/main" val="426646613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1AC85A2-9146-4139-A9E2-88927A1FDA18}" type="datetimeFigureOut">
              <a:rPr lang="en-US">
                <a:solidFill>
                  <a:srgbClr val="4E5B6F"/>
                </a:solidFill>
              </a:rPr>
              <a:pPr>
                <a:defRPr/>
              </a:pPr>
              <a:t>1/28/2016</a:t>
            </a:fld>
            <a:endParaRPr lang="en-US">
              <a:solidFill>
                <a:srgbClr val="4E5B6F"/>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4" name="Slide Number Placeholder 22"/>
          <p:cNvSpPr>
            <a:spLocks noGrp="1"/>
          </p:cNvSpPr>
          <p:nvPr>
            <p:ph type="sldNum" sz="quarter" idx="12"/>
          </p:nvPr>
        </p:nvSpPr>
        <p:spPr/>
        <p:txBody>
          <a:bodyPr/>
          <a:lstStyle>
            <a:lvl1pPr>
              <a:defRPr/>
            </a:lvl1pPr>
          </a:lstStyle>
          <a:p>
            <a:fld id="{1883BD8C-0DF0-4D70-BAB8-2DFE5911B56F}" type="slidenum">
              <a:rPr lang="en-US"/>
              <a:pPr/>
              <a:t>‹#›</a:t>
            </a:fld>
            <a:endParaRPr lang="en-US"/>
          </a:p>
        </p:txBody>
      </p:sp>
    </p:spTree>
    <p:extLst>
      <p:ext uri="{BB962C8B-B14F-4D97-AF65-F5344CB8AC3E}">
        <p14:creationId xmlns:p14="http://schemas.microsoft.com/office/powerpoint/2010/main" val="420002690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6" name="Rounded Rectangle 5"/>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3962400" y="1600200"/>
            <a:ext cx="762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67839DE8-ED2C-4EE4-8AD0-B8FEF772035D}" type="datetimeFigureOut">
              <a:rPr lang="en-US">
                <a:solidFill>
                  <a:srgbClr val="4E5B6F"/>
                </a:solidFill>
              </a:rPr>
              <a:pPr>
                <a:defRPr/>
              </a:pPr>
              <a:t>1/28/2016</a:t>
            </a:fld>
            <a:endParaRPr lang="en-US">
              <a:solidFill>
                <a:srgbClr val="4E5B6F"/>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9" name="Slide Number Placeholder 6"/>
          <p:cNvSpPr>
            <a:spLocks noGrp="1"/>
          </p:cNvSpPr>
          <p:nvPr>
            <p:ph type="sldNum" sz="quarter" idx="12"/>
          </p:nvPr>
        </p:nvSpPr>
        <p:spPr/>
        <p:txBody>
          <a:bodyPr/>
          <a:lstStyle>
            <a:lvl1pPr>
              <a:defRPr/>
            </a:lvl1pPr>
          </a:lstStyle>
          <a:p>
            <a:fld id="{D0F426D0-F452-43DC-89EF-C880DA77311C}" type="slidenum">
              <a:rPr lang="en-US"/>
              <a:pPr/>
              <a:t>‹#›</a:t>
            </a:fld>
            <a:endParaRPr lang="en-US"/>
          </a:p>
        </p:txBody>
      </p:sp>
    </p:spTree>
    <p:extLst>
      <p:ext uri="{BB962C8B-B14F-4D97-AF65-F5344CB8AC3E}">
        <p14:creationId xmlns:p14="http://schemas.microsoft.com/office/powerpoint/2010/main" val="413073522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91018" y="4683126"/>
            <a:ext cx="12009967"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6" name="Rectangle 5"/>
          <p:cNvSpPr/>
          <p:nvPr/>
        </p:nvSpPr>
        <p:spPr>
          <a:xfrm>
            <a:off x="91018" y="4649789"/>
            <a:ext cx="12009967"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7" name="Rectangle 6"/>
          <p:cNvSpPr/>
          <p:nvPr/>
        </p:nvSpPr>
        <p:spPr>
          <a:xfrm>
            <a:off x="91018" y="4773614"/>
            <a:ext cx="12009967"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63ED6AFC-38DE-4B2C-93D8-62F7ADB024FE}" type="datetimeFigureOut">
              <a:rPr lang="en-US">
                <a:solidFill>
                  <a:srgbClr val="4E5B6F"/>
                </a:solidFill>
              </a:rPr>
              <a:pPr>
                <a:defRPr/>
              </a:pPr>
              <a:t>1/28/2016</a:t>
            </a:fld>
            <a:endParaRPr lang="en-US">
              <a:solidFill>
                <a:srgbClr val="4E5B6F"/>
              </a:solidFill>
            </a:endParaRPr>
          </a:p>
        </p:txBody>
      </p:sp>
      <p:sp>
        <p:nvSpPr>
          <p:cNvPr id="9" name="Footer Placeholder 5"/>
          <p:cNvSpPr>
            <a:spLocks noGrp="1"/>
          </p:cNvSpPr>
          <p:nvPr>
            <p:ph type="ftr" sz="quarter" idx="11"/>
          </p:nvPr>
        </p:nvSpPr>
        <p:spPr>
          <a:xfrm>
            <a:off x="1219200" y="6172200"/>
            <a:ext cx="5181600" cy="457200"/>
          </a:xfrm>
        </p:spPr>
        <p:txBody>
          <a:bodyPr/>
          <a:lstStyle>
            <a:lvl1pPr>
              <a:defRPr/>
            </a:lvl1pPr>
          </a:lstStyle>
          <a:p>
            <a:pPr>
              <a:defRPr/>
            </a:pPr>
            <a:endParaRPr lang="en-US">
              <a:solidFill>
                <a:srgbClr val="4E5B6F"/>
              </a:solidFill>
            </a:endParaRPr>
          </a:p>
        </p:txBody>
      </p:sp>
      <p:sp>
        <p:nvSpPr>
          <p:cNvPr id="10" name="Slide Number Placeholder 6"/>
          <p:cNvSpPr>
            <a:spLocks noGrp="1"/>
          </p:cNvSpPr>
          <p:nvPr>
            <p:ph type="sldNum" sz="quarter" idx="12"/>
          </p:nvPr>
        </p:nvSpPr>
        <p:spPr>
          <a:xfrm>
            <a:off x="194733" y="6208713"/>
            <a:ext cx="609600" cy="457200"/>
          </a:xfrm>
        </p:spPr>
        <p:txBody>
          <a:bodyPr/>
          <a:lstStyle>
            <a:lvl1pPr>
              <a:defRPr/>
            </a:lvl1pPr>
          </a:lstStyle>
          <a:p>
            <a:fld id="{369D32A9-1BFB-4A1C-A5E4-13EA11196DFF}" type="slidenum">
              <a:rPr lang="en-US"/>
              <a:pPr/>
              <a:t>‹#›</a:t>
            </a:fld>
            <a:endParaRPr lang="en-US"/>
          </a:p>
        </p:txBody>
      </p:sp>
    </p:spTree>
    <p:extLst>
      <p:ext uri="{BB962C8B-B14F-4D97-AF65-F5344CB8AC3E}">
        <p14:creationId xmlns:p14="http://schemas.microsoft.com/office/powerpoint/2010/main" val="100726729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41A5428-97FD-42CC-A1E5-CB71B0E89466}" type="datetimeFigureOut">
              <a:rPr lang="en-US">
                <a:solidFill>
                  <a:srgbClr val="4E5B6F"/>
                </a:solidFill>
              </a:rPr>
              <a:pPr>
                <a:defRPr/>
              </a:pPr>
              <a:t>1/28/2016</a:t>
            </a:fld>
            <a:endParaRPr lang="en-US">
              <a:solidFill>
                <a:srgbClr val="4E5B6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6" name="Slide Number Placeholder 22"/>
          <p:cNvSpPr>
            <a:spLocks noGrp="1"/>
          </p:cNvSpPr>
          <p:nvPr>
            <p:ph type="sldNum" sz="quarter" idx="12"/>
          </p:nvPr>
        </p:nvSpPr>
        <p:spPr/>
        <p:txBody>
          <a:bodyPr/>
          <a:lstStyle>
            <a:lvl1pPr>
              <a:defRPr/>
            </a:lvl1pPr>
          </a:lstStyle>
          <a:p>
            <a:fld id="{5C2462A5-B966-4D99-8305-8B00B9B3F331}" type="slidenum">
              <a:rPr lang="en-US"/>
              <a:pPr/>
              <a:t>‹#›</a:t>
            </a:fld>
            <a:endParaRPr lang="en-US"/>
          </a:p>
        </p:txBody>
      </p:sp>
    </p:spTree>
    <p:extLst>
      <p:ext uri="{BB962C8B-B14F-4D97-AF65-F5344CB8AC3E}">
        <p14:creationId xmlns:p14="http://schemas.microsoft.com/office/powerpoint/2010/main" val="344612258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EC155E5-1721-49B1-B4BE-85E3A7ECEDE9}" type="datetimeFigureOut">
              <a:rPr lang="en-US">
                <a:solidFill>
                  <a:srgbClr val="4E5B6F"/>
                </a:solidFill>
              </a:rPr>
              <a:pPr>
                <a:defRPr/>
              </a:pPr>
              <a:t>1/28/2016</a:t>
            </a:fld>
            <a:endParaRPr lang="en-US">
              <a:solidFill>
                <a:srgbClr val="4E5B6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6" name="Slide Number Placeholder 22"/>
          <p:cNvSpPr>
            <a:spLocks noGrp="1"/>
          </p:cNvSpPr>
          <p:nvPr>
            <p:ph type="sldNum" sz="quarter" idx="12"/>
          </p:nvPr>
        </p:nvSpPr>
        <p:spPr/>
        <p:txBody>
          <a:bodyPr/>
          <a:lstStyle>
            <a:lvl1pPr>
              <a:defRPr/>
            </a:lvl1pPr>
          </a:lstStyle>
          <a:p>
            <a:fld id="{F2C8E75A-BEA8-4D58-94BB-8BB7C79341C4}" type="slidenum">
              <a:rPr lang="en-US"/>
              <a:pPr/>
              <a:t>‹#›</a:t>
            </a:fld>
            <a:endParaRPr lang="en-US"/>
          </a:p>
        </p:txBody>
      </p:sp>
    </p:spTree>
    <p:extLst>
      <p:ext uri="{BB962C8B-B14F-4D97-AF65-F5344CB8AC3E}">
        <p14:creationId xmlns:p14="http://schemas.microsoft.com/office/powerpoint/2010/main" val="266491944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5" name="Rounded Rectangle 4"/>
          <p:cNvSpPr/>
          <p:nvPr/>
        </p:nvSpPr>
        <p:spPr>
          <a:xfrm>
            <a:off x="86785" y="69851"/>
            <a:ext cx="12018433"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6" name="Rectangle 5"/>
          <p:cNvSpPr/>
          <p:nvPr/>
        </p:nvSpPr>
        <p:spPr>
          <a:xfrm>
            <a:off x="84667" y="1449389"/>
            <a:ext cx="12026900"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7" name="Rectangle 6"/>
          <p:cNvSpPr/>
          <p:nvPr/>
        </p:nvSpPr>
        <p:spPr>
          <a:xfrm>
            <a:off x="84667"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10" name="Rectangle 9"/>
          <p:cNvSpPr/>
          <p:nvPr/>
        </p:nvSpPr>
        <p:spPr>
          <a:xfrm>
            <a:off x="84667" y="2976564"/>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4CE7B347-3D97-4843-A4CB-68761F242209}" type="datetimeFigureOut">
              <a:rPr lang="en-US">
                <a:solidFill>
                  <a:srgbClr val="4E5B6F"/>
                </a:solidFill>
              </a:rPr>
              <a:pPr>
                <a:defRPr/>
              </a:pPr>
              <a:t>1/28/2016</a:t>
            </a:fld>
            <a:endParaRPr lang="en-US">
              <a:solidFill>
                <a:srgbClr val="4E5B6F"/>
              </a:solidFill>
            </a:endParaRPr>
          </a:p>
        </p:txBody>
      </p:sp>
      <p:sp>
        <p:nvSpPr>
          <p:cNvPr id="12" name="Footer Placeholder 16"/>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13" name="Slide Number Placeholder 28"/>
          <p:cNvSpPr>
            <a:spLocks noGrp="1"/>
          </p:cNvSpPr>
          <p:nvPr>
            <p:ph type="sldNum" sz="quarter" idx="12"/>
          </p:nvPr>
        </p:nvSpPr>
        <p:spPr/>
        <p:txBody>
          <a:bodyPr/>
          <a:lstStyle>
            <a:lvl1pPr>
              <a:defRPr/>
            </a:lvl1pPr>
          </a:lstStyle>
          <a:p>
            <a:fld id="{80749761-9600-4554-A40E-275B70513BC9}" type="slidenum">
              <a:rPr lang="en-US"/>
              <a:pPr/>
              <a:t>‹#›</a:t>
            </a:fld>
            <a:endParaRPr lang="en-US"/>
          </a:p>
        </p:txBody>
      </p:sp>
    </p:spTree>
    <p:extLst>
      <p:ext uri="{BB962C8B-B14F-4D97-AF65-F5344CB8AC3E}">
        <p14:creationId xmlns:p14="http://schemas.microsoft.com/office/powerpoint/2010/main" val="167585392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673378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1219200" y="1447800"/>
            <a:ext cx="1036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45C97E5-5A49-4928-A3F2-A0BF0406A7BD}" type="datetimeFigureOut">
              <a:rPr lang="en-US">
                <a:solidFill>
                  <a:srgbClr val="4E5B6F"/>
                </a:solidFill>
              </a:rPr>
              <a:pPr>
                <a:defRPr/>
              </a:pPr>
              <a:t>1/28/2016</a:t>
            </a:fld>
            <a:endParaRPr lang="en-US">
              <a:solidFill>
                <a:srgbClr val="4E5B6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6" name="Slide Number Placeholder 22"/>
          <p:cNvSpPr>
            <a:spLocks noGrp="1"/>
          </p:cNvSpPr>
          <p:nvPr>
            <p:ph type="sldNum" sz="quarter" idx="12"/>
          </p:nvPr>
        </p:nvSpPr>
        <p:spPr/>
        <p:txBody>
          <a:bodyPr/>
          <a:lstStyle>
            <a:lvl1pPr>
              <a:defRPr/>
            </a:lvl1pPr>
          </a:lstStyle>
          <a:p>
            <a:fld id="{23236584-E446-4908-A371-BEB36FC4256D}" type="slidenum">
              <a:rPr lang="en-US"/>
              <a:pPr/>
              <a:t>‹#›</a:t>
            </a:fld>
            <a:endParaRPr lang="en-US"/>
          </a:p>
        </p:txBody>
      </p:sp>
    </p:spTree>
    <p:extLst>
      <p:ext uri="{BB962C8B-B14F-4D97-AF65-F5344CB8AC3E}">
        <p14:creationId xmlns:p14="http://schemas.microsoft.com/office/powerpoint/2010/main" val="255761153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5" name="Rounded Rectangle 4"/>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6" name="Rectangle 5"/>
          <p:cNvSpPr/>
          <p:nvPr/>
        </p:nvSpPr>
        <p:spPr>
          <a:xfrm flipV="1">
            <a:off x="93134" y="2376489"/>
            <a:ext cx="12018433"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7" name="Rectangle 6"/>
          <p:cNvSpPr/>
          <p:nvPr/>
        </p:nvSpPr>
        <p:spPr>
          <a:xfrm>
            <a:off x="93134" y="2341564"/>
            <a:ext cx="12018433"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8" name="Rectangle 7"/>
          <p:cNvSpPr/>
          <p:nvPr/>
        </p:nvSpPr>
        <p:spPr>
          <a:xfrm>
            <a:off x="91018" y="2468564"/>
            <a:ext cx="12020549"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29DB0C5F-37F7-4A18-8A12-BC79288F082D}" type="datetimeFigureOut">
              <a:rPr lang="en-US">
                <a:solidFill>
                  <a:srgbClr val="4E5B6F"/>
                </a:solidFill>
              </a:rPr>
              <a:pPr>
                <a:defRPr/>
              </a:pPr>
              <a:t>1/28/2016</a:t>
            </a:fld>
            <a:endParaRPr lang="en-US">
              <a:solidFill>
                <a:srgbClr val="4E5B6F"/>
              </a:solidFill>
            </a:endParaRPr>
          </a:p>
        </p:txBody>
      </p:sp>
      <p:sp>
        <p:nvSpPr>
          <p:cNvPr id="10" name="Footer Placeholder 4"/>
          <p:cNvSpPr>
            <a:spLocks noGrp="1"/>
          </p:cNvSpPr>
          <p:nvPr>
            <p:ph type="ftr" sz="quarter" idx="11"/>
          </p:nvPr>
        </p:nvSpPr>
        <p:spPr>
          <a:xfrm>
            <a:off x="1066800" y="6172200"/>
            <a:ext cx="5334000" cy="457200"/>
          </a:xfrm>
        </p:spPr>
        <p:txBody>
          <a:bodyPr/>
          <a:lstStyle>
            <a:lvl1pPr>
              <a:defRPr/>
            </a:lvl1pPr>
          </a:lstStyle>
          <a:p>
            <a:pPr>
              <a:defRPr/>
            </a:pPr>
            <a:endParaRPr lang="en-US">
              <a:solidFill>
                <a:srgbClr val="4E5B6F"/>
              </a:solidFill>
            </a:endParaRPr>
          </a:p>
        </p:txBody>
      </p:sp>
      <p:sp>
        <p:nvSpPr>
          <p:cNvPr id="11" name="Slide Number Placeholder 5"/>
          <p:cNvSpPr>
            <a:spLocks noGrp="1"/>
          </p:cNvSpPr>
          <p:nvPr>
            <p:ph type="sldNum" sz="quarter" idx="12"/>
          </p:nvPr>
        </p:nvSpPr>
        <p:spPr>
          <a:xfrm>
            <a:off x="194733" y="6208713"/>
            <a:ext cx="609600" cy="457200"/>
          </a:xfrm>
        </p:spPr>
        <p:txBody>
          <a:bodyPr/>
          <a:lstStyle>
            <a:lvl1pPr>
              <a:defRPr/>
            </a:lvl1pPr>
          </a:lstStyle>
          <a:p>
            <a:fld id="{531F67F8-1536-4C61-97DA-CB33154F7C2E}" type="slidenum">
              <a:rPr lang="en-US"/>
              <a:pPr/>
              <a:t>‹#›</a:t>
            </a:fld>
            <a:endParaRPr lang="en-US"/>
          </a:p>
        </p:txBody>
      </p:sp>
    </p:spTree>
    <p:extLst>
      <p:ext uri="{BB962C8B-B14F-4D97-AF65-F5344CB8AC3E}">
        <p14:creationId xmlns:p14="http://schemas.microsoft.com/office/powerpoint/2010/main" val="2838364877"/>
      </p:ext>
    </p:extLst>
  </p:cSld>
  <p:clrMapOvr>
    <a:overrideClrMapping bg1="lt1" tx1="dk1" bg2="lt2" tx2="dk2" accent1="accent1" accent2="accent2" accent3="accent3" accent4="accent4" accent5="accent5" accent6="accent6" hlink="hlink" folHlink="folHlink"/>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1219200" y="1447800"/>
            <a:ext cx="49987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6578600" y="1447800"/>
            <a:ext cx="49987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8DFE085-0559-4A38-A18C-6782F232AAAD}" type="datetimeFigureOut">
              <a:rPr lang="en-US">
                <a:solidFill>
                  <a:srgbClr val="4E5B6F"/>
                </a:solidFill>
              </a:rPr>
              <a:pPr>
                <a:defRPr/>
              </a:pPr>
              <a:t>1/28/2016</a:t>
            </a:fld>
            <a:endParaRPr lang="en-US">
              <a:solidFill>
                <a:srgbClr val="4E5B6F"/>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7" name="Slide Number Placeholder 22"/>
          <p:cNvSpPr>
            <a:spLocks noGrp="1"/>
          </p:cNvSpPr>
          <p:nvPr>
            <p:ph type="sldNum" sz="quarter" idx="12"/>
          </p:nvPr>
        </p:nvSpPr>
        <p:spPr/>
        <p:txBody>
          <a:bodyPr/>
          <a:lstStyle>
            <a:lvl1pPr>
              <a:defRPr/>
            </a:lvl1pPr>
          </a:lstStyle>
          <a:p>
            <a:fld id="{324EA1A2-DF25-4AFE-A389-6930DB5EDA98}" type="slidenum">
              <a:rPr lang="en-US"/>
              <a:pPr/>
              <a:t>‹#›</a:t>
            </a:fld>
            <a:endParaRPr lang="en-US"/>
          </a:p>
        </p:txBody>
      </p:sp>
    </p:spTree>
    <p:extLst>
      <p:ext uri="{BB962C8B-B14F-4D97-AF65-F5344CB8AC3E}">
        <p14:creationId xmlns:p14="http://schemas.microsoft.com/office/powerpoint/2010/main" val="141110876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1219200" y="2247900"/>
            <a:ext cx="4978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6604000" y="2247900"/>
            <a:ext cx="4978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6056954F-893A-4772-9CBC-6049CCA15A1E}" type="datetimeFigureOut">
              <a:rPr lang="en-US">
                <a:solidFill>
                  <a:srgbClr val="4E5B6F"/>
                </a:solidFill>
              </a:rPr>
              <a:pPr>
                <a:defRPr/>
              </a:pPr>
              <a:t>1/28/2016</a:t>
            </a:fld>
            <a:endParaRPr lang="en-US">
              <a:solidFill>
                <a:srgbClr val="4E5B6F"/>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9" name="Slide Number Placeholder 22"/>
          <p:cNvSpPr>
            <a:spLocks noGrp="1"/>
          </p:cNvSpPr>
          <p:nvPr>
            <p:ph type="sldNum" sz="quarter" idx="12"/>
          </p:nvPr>
        </p:nvSpPr>
        <p:spPr/>
        <p:txBody>
          <a:bodyPr/>
          <a:lstStyle>
            <a:lvl1pPr>
              <a:defRPr/>
            </a:lvl1pPr>
          </a:lstStyle>
          <a:p>
            <a:fld id="{17EE9386-85C3-49B6-BE13-AD7555D3B82D}" type="slidenum">
              <a:rPr lang="en-US"/>
              <a:pPr/>
              <a:t>‹#›</a:t>
            </a:fld>
            <a:endParaRPr lang="en-US"/>
          </a:p>
        </p:txBody>
      </p:sp>
    </p:spTree>
    <p:extLst>
      <p:ext uri="{BB962C8B-B14F-4D97-AF65-F5344CB8AC3E}">
        <p14:creationId xmlns:p14="http://schemas.microsoft.com/office/powerpoint/2010/main" val="165024094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12E5A2D6-93F1-4944-BEA8-0E03AE23FC42}" type="datetimeFigureOut">
              <a:rPr lang="en-US">
                <a:solidFill>
                  <a:srgbClr val="4E5B6F"/>
                </a:solidFill>
              </a:rPr>
              <a:pPr>
                <a:defRPr/>
              </a:pPr>
              <a:t>1/28/2016</a:t>
            </a:fld>
            <a:endParaRPr lang="en-US">
              <a:solidFill>
                <a:srgbClr val="4E5B6F"/>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5" name="Slide Number Placeholder 22"/>
          <p:cNvSpPr>
            <a:spLocks noGrp="1"/>
          </p:cNvSpPr>
          <p:nvPr>
            <p:ph type="sldNum" sz="quarter" idx="12"/>
          </p:nvPr>
        </p:nvSpPr>
        <p:spPr/>
        <p:txBody>
          <a:bodyPr/>
          <a:lstStyle>
            <a:lvl1pPr>
              <a:defRPr/>
            </a:lvl1pPr>
          </a:lstStyle>
          <a:p>
            <a:fld id="{DF57E30A-5704-4F0D-8BD3-AC3B78F709EB}" type="slidenum">
              <a:rPr lang="en-US"/>
              <a:pPr/>
              <a:t>‹#›</a:t>
            </a:fld>
            <a:endParaRPr lang="en-US"/>
          </a:p>
        </p:txBody>
      </p:sp>
    </p:spTree>
    <p:extLst>
      <p:ext uri="{BB962C8B-B14F-4D97-AF65-F5344CB8AC3E}">
        <p14:creationId xmlns:p14="http://schemas.microsoft.com/office/powerpoint/2010/main" val="394884823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1AC85A2-9146-4139-A9E2-88927A1FDA18}" type="datetimeFigureOut">
              <a:rPr lang="en-US">
                <a:solidFill>
                  <a:srgbClr val="4E5B6F"/>
                </a:solidFill>
              </a:rPr>
              <a:pPr>
                <a:defRPr/>
              </a:pPr>
              <a:t>1/28/2016</a:t>
            </a:fld>
            <a:endParaRPr lang="en-US">
              <a:solidFill>
                <a:srgbClr val="4E5B6F"/>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4" name="Slide Number Placeholder 22"/>
          <p:cNvSpPr>
            <a:spLocks noGrp="1"/>
          </p:cNvSpPr>
          <p:nvPr>
            <p:ph type="sldNum" sz="quarter" idx="12"/>
          </p:nvPr>
        </p:nvSpPr>
        <p:spPr/>
        <p:txBody>
          <a:bodyPr/>
          <a:lstStyle>
            <a:lvl1pPr>
              <a:defRPr/>
            </a:lvl1pPr>
          </a:lstStyle>
          <a:p>
            <a:fld id="{1883BD8C-0DF0-4D70-BAB8-2DFE5911B56F}" type="slidenum">
              <a:rPr lang="en-US"/>
              <a:pPr/>
              <a:t>‹#›</a:t>
            </a:fld>
            <a:endParaRPr lang="en-US"/>
          </a:p>
        </p:txBody>
      </p:sp>
    </p:spTree>
    <p:extLst>
      <p:ext uri="{BB962C8B-B14F-4D97-AF65-F5344CB8AC3E}">
        <p14:creationId xmlns:p14="http://schemas.microsoft.com/office/powerpoint/2010/main" val="294977270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6" name="Rounded Rectangle 5"/>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3962400" y="1600200"/>
            <a:ext cx="762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67839DE8-ED2C-4EE4-8AD0-B8FEF772035D}" type="datetimeFigureOut">
              <a:rPr lang="en-US">
                <a:solidFill>
                  <a:srgbClr val="4E5B6F"/>
                </a:solidFill>
              </a:rPr>
              <a:pPr>
                <a:defRPr/>
              </a:pPr>
              <a:t>1/28/2016</a:t>
            </a:fld>
            <a:endParaRPr lang="en-US">
              <a:solidFill>
                <a:srgbClr val="4E5B6F"/>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9" name="Slide Number Placeholder 6"/>
          <p:cNvSpPr>
            <a:spLocks noGrp="1"/>
          </p:cNvSpPr>
          <p:nvPr>
            <p:ph type="sldNum" sz="quarter" idx="12"/>
          </p:nvPr>
        </p:nvSpPr>
        <p:spPr/>
        <p:txBody>
          <a:bodyPr/>
          <a:lstStyle>
            <a:lvl1pPr>
              <a:defRPr/>
            </a:lvl1pPr>
          </a:lstStyle>
          <a:p>
            <a:fld id="{D0F426D0-F452-43DC-89EF-C880DA77311C}" type="slidenum">
              <a:rPr lang="en-US"/>
              <a:pPr/>
              <a:t>‹#›</a:t>
            </a:fld>
            <a:endParaRPr lang="en-US"/>
          </a:p>
        </p:txBody>
      </p:sp>
    </p:spTree>
    <p:extLst>
      <p:ext uri="{BB962C8B-B14F-4D97-AF65-F5344CB8AC3E}">
        <p14:creationId xmlns:p14="http://schemas.microsoft.com/office/powerpoint/2010/main" val="250256675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91018" y="4683126"/>
            <a:ext cx="12009967"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6" name="Rectangle 5"/>
          <p:cNvSpPr/>
          <p:nvPr/>
        </p:nvSpPr>
        <p:spPr>
          <a:xfrm>
            <a:off x="91018" y="4649789"/>
            <a:ext cx="12009967"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7" name="Rectangle 6"/>
          <p:cNvSpPr/>
          <p:nvPr/>
        </p:nvSpPr>
        <p:spPr>
          <a:xfrm>
            <a:off x="91018" y="4773614"/>
            <a:ext cx="12009967"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63ED6AFC-38DE-4B2C-93D8-62F7ADB024FE}" type="datetimeFigureOut">
              <a:rPr lang="en-US">
                <a:solidFill>
                  <a:srgbClr val="4E5B6F"/>
                </a:solidFill>
              </a:rPr>
              <a:pPr>
                <a:defRPr/>
              </a:pPr>
              <a:t>1/28/2016</a:t>
            </a:fld>
            <a:endParaRPr lang="en-US">
              <a:solidFill>
                <a:srgbClr val="4E5B6F"/>
              </a:solidFill>
            </a:endParaRPr>
          </a:p>
        </p:txBody>
      </p:sp>
      <p:sp>
        <p:nvSpPr>
          <p:cNvPr id="9" name="Footer Placeholder 5"/>
          <p:cNvSpPr>
            <a:spLocks noGrp="1"/>
          </p:cNvSpPr>
          <p:nvPr>
            <p:ph type="ftr" sz="quarter" idx="11"/>
          </p:nvPr>
        </p:nvSpPr>
        <p:spPr>
          <a:xfrm>
            <a:off x="1219200" y="6172200"/>
            <a:ext cx="5181600" cy="457200"/>
          </a:xfrm>
        </p:spPr>
        <p:txBody>
          <a:bodyPr/>
          <a:lstStyle>
            <a:lvl1pPr>
              <a:defRPr/>
            </a:lvl1pPr>
          </a:lstStyle>
          <a:p>
            <a:pPr>
              <a:defRPr/>
            </a:pPr>
            <a:endParaRPr lang="en-US">
              <a:solidFill>
                <a:srgbClr val="4E5B6F"/>
              </a:solidFill>
            </a:endParaRPr>
          </a:p>
        </p:txBody>
      </p:sp>
      <p:sp>
        <p:nvSpPr>
          <p:cNvPr id="10" name="Slide Number Placeholder 6"/>
          <p:cNvSpPr>
            <a:spLocks noGrp="1"/>
          </p:cNvSpPr>
          <p:nvPr>
            <p:ph type="sldNum" sz="quarter" idx="12"/>
          </p:nvPr>
        </p:nvSpPr>
        <p:spPr>
          <a:xfrm>
            <a:off x="194733" y="6208713"/>
            <a:ext cx="609600" cy="457200"/>
          </a:xfrm>
        </p:spPr>
        <p:txBody>
          <a:bodyPr/>
          <a:lstStyle>
            <a:lvl1pPr>
              <a:defRPr/>
            </a:lvl1pPr>
          </a:lstStyle>
          <a:p>
            <a:fld id="{369D32A9-1BFB-4A1C-A5E4-13EA11196DFF}" type="slidenum">
              <a:rPr lang="en-US"/>
              <a:pPr/>
              <a:t>‹#›</a:t>
            </a:fld>
            <a:endParaRPr lang="en-US"/>
          </a:p>
        </p:txBody>
      </p:sp>
    </p:spTree>
    <p:extLst>
      <p:ext uri="{BB962C8B-B14F-4D97-AF65-F5344CB8AC3E}">
        <p14:creationId xmlns:p14="http://schemas.microsoft.com/office/powerpoint/2010/main" val="106261429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41A5428-97FD-42CC-A1E5-CB71B0E89466}" type="datetimeFigureOut">
              <a:rPr lang="en-US">
                <a:solidFill>
                  <a:srgbClr val="4E5B6F"/>
                </a:solidFill>
              </a:rPr>
              <a:pPr>
                <a:defRPr/>
              </a:pPr>
              <a:t>1/28/2016</a:t>
            </a:fld>
            <a:endParaRPr lang="en-US">
              <a:solidFill>
                <a:srgbClr val="4E5B6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6" name="Slide Number Placeholder 22"/>
          <p:cNvSpPr>
            <a:spLocks noGrp="1"/>
          </p:cNvSpPr>
          <p:nvPr>
            <p:ph type="sldNum" sz="quarter" idx="12"/>
          </p:nvPr>
        </p:nvSpPr>
        <p:spPr/>
        <p:txBody>
          <a:bodyPr/>
          <a:lstStyle>
            <a:lvl1pPr>
              <a:defRPr/>
            </a:lvl1pPr>
          </a:lstStyle>
          <a:p>
            <a:fld id="{5C2462A5-B966-4D99-8305-8B00B9B3F331}" type="slidenum">
              <a:rPr lang="en-US"/>
              <a:pPr/>
              <a:t>‹#›</a:t>
            </a:fld>
            <a:endParaRPr lang="en-US"/>
          </a:p>
        </p:txBody>
      </p:sp>
    </p:spTree>
    <p:extLst>
      <p:ext uri="{BB962C8B-B14F-4D97-AF65-F5344CB8AC3E}">
        <p14:creationId xmlns:p14="http://schemas.microsoft.com/office/powerpoint/2010/main" val="198580105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EC155E5-1721-49B1-B4BE-85E3A7ECEDE9}" type="datetimeFigureOut">
              <a:rPr lang="en-US">
                <a:solidFill>
                  <a:srgbClr val="4E5B6F"/>
                </a:solidFill>
              </a:rPr>
              <a:pPr>
                <a:defRPr/>
              </a:pPr>
              <a:t>1/28/2016</a:t>
            </a:fld>
            <a:endParaRPr lang="en-US">
              <a:solidFill>
                <a:srgbClr val="4E5B6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6" name="Slide Number Placeholder 22"/>
          <p:cNvSpPr>
            <a:spLocks noGrp="1"/>
          </p:cNvSpPr>
          <p:nvPr>
            <p:ph type="sldNum" sz="quarter" idx="12"/>
          </p:nvPr>
        </p:nvSpPr>
        <p:spPr/>
        <p:txBody>
          <a:bodyPr/>
          <a:lstStyle>
            <a:lvl1pPr>
              <a:defRPr/>
            </a:lvl1pPr>
          </a:lstStyle>
          <a:p>
            <a:fld id="{F2C8E75A-BEA8-4D58-94BB-8BB7C79341C4}" type="slidenum">
              <a:rPr lang="en-US"/>
              <a:pPr/>
              <a:t>‹#›</a:t>
            </a:fld>
            <a:endParaRPr lang="en-US"/>
          </a:p>
        </p:txBody>
      </p:sp>
    </p:spTree>
    <p:extLst>
      <p:ext uri="{BB962C8B-B14F-4D97-AF65-F5344CB8AC3E}">
        <p14:creationId xmlns:p14="http://schemas.microsoft.com/office/powerpoint/2010/main" val="879063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4640587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99124282-C80C-4383-8DCF-C6985187FDEB}" type="datetimeFigureOut">
              <a:rPr lang="fa-IR" smtClean="0">
                <a:solidFill>
                  <a:prstClr val="black">
                    <a:tint val="75000"/>
                  </a:prstClr>
                </a:solidFill>
              </a:rPr>
              <a:pPr/>
              <a:t>04/18/1437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D53096D-D2A8-4CDB-A53B-E2E6FCC84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09651744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9124282-C80C-4383-8DCF-C6985187FDEB}" type="datetimeFigureOut">
              <a:rPr lang="fa-IR" smtClean="0">
                <a:solidFill>
                  <a:prstClr val="black">
                    <a:tint val="75000"/>
                  </a:prstClr>
                </a:solidFill>
              </a:rPr>
              <a:pPr/>
              <a:t>04/18/1437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D53096D-D2A8-4CDB-A53B-E2E6FCC84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93447807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124282-C80C-4383-8DCF-C6985187FDEB}" type="datetimeFigureOut">
              <a:rPr lang="fa-IR" smtClean="0">
                <a:solidFill>
                  <a:prstClr val="black">
                    <a:tint val="75000"/>
                  </a:prstClr>
                </a:solidFill>
              </a:rPr>
              <a:pPr/>
              <a:t>04/18/1437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D53096D-D2A8-4CDB-A53B-E2E6FCC84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47427166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99124282-C80C-4383-8DCF-C6985187FDEB}" type="datetimeFigureOut">
              <a:rPr lang="fa-IR" smtClean="0">
                <a:solidFill>
                  <a:prstClr val="black">
                    <a:tint val="75000"/>
                  </a:prstClr>
                </a:solidFill>
              </a:rPr>
              <a:pPr/>
              <a:t>04/18/1437</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D53096D-D2A8-4CDB-A53B-E2E6FCC84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21221015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99124282-C80C-4383-8DCF-C6985187FDEB}" type="datetimeFigureOut">
              <a:rPr lang="fa-IR" smtClean="0">
                <a:solidFill>
                  <a:prstClr val="black">
                    <a:tint val="75000"/>
                  </a:prstClr>
                </a:solidFill>
              </a:rPr>
              <a:pPr/>
              <a:t>04/18/1437</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BD53096D-D2A8-4CDB-A53B-E2E6FCC84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80767494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99124282-C80C-4383-8DCF-C6985187FDEB}" type="datetimeFigureOut">
              <a:rPr lang="fa-IR" smtClean="0">
                <a:solidFill>
                  <a:prstClr val="black">
                    <a:tint val="75000"/>
                  </a:prstClr>
                </a:solidFill>
              </a:rPr>
              <a:pPr/>
              <a:t>04/18/1437</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BD53096D-D2A8-4CDB-A53B-E2E6FCC84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39219157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24282-C80C-4383-8DCF-C6985187FDEB}" type="datetimeFigureOut">
              <a:rPr lang="fa-IR" smtClean="0">
                <a:solidFill>
                  <a:prstClr val="black">
                    <a:tint val="75000"/>
                  </a:prstClr>
                </a:solidFill>
              </a:rPr>
              <a:pPr/>
              <a:t>04/18/1437</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BD53096D-D2A8-4CDB-A53B-E2E6FCC84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06785512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124282-C80C-4383-8DCF-C6985187FDEB}" type="datetimeFigureOut">
              <a:rPr lang="fa-IR" smtClean="0">
                <a:solidFill>
                  <a:prstClr val="black">
                    <a:tint val="75000"/>
                  </a:prstClr>
                </a:solidFill>
              </a:rPr>
              <a:pPr/>
              <a:t>04/18/1437</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D53096D-D2A8-4CDB-A53B-E2E6FCC84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49173364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124282-C80C-4383-8DCF-C6985187FDEB}" type="datetimeFigureOut">
              <a:rPr lang="fa-IR" smtClean="0">
                <a:solidFill>
                  <a:prstClr val="black">
                    <a:tint val="75000"/>
                  </a:prstClr>
                </a:solidFill>
              </a:rPr>
              <a:pPr/>
              <a:t>04/18/1437</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BD53096D-D2A8-4CDB-A53B-E2E6FCC84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35763887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9124282-C80C-4383-8DCF-C6985187FDEB}" type="datetimeFigureOut">
              <a:rPr lang="fa-IR" smtClean="0">
                <a:solidFill>
                  <a:prstClr val="black">
                    <a:tint val="75000"/>
                  </a:prstClr>
                </a:solidFill>
              </a:rPr>
              <a:pPr/>
              <a:t>04/18/1437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D53096D-D2A8-4CDB-A53B-E2E6FCC84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60032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16468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056901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9124282-C80C-4383-8DCF-C6985187FDEB}" type="datetimeFigureOut">
              <a:rPr lang="fa-IR" smtClean="0">
                <a:solidFill>
                  <a:prstClr val="black">
                    <a:tint val="75000"/>
                  </a:prstClr>
                </a:solidFill>
              </a:rPr>
              <a:pPr/>
              <a:t>04/18/1437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D53096D-D2A8-4CDB-A53B-E2E6FCC84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321057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1/28/2016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94199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6093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3336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26100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1104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98412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708720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0363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algn="l" defTabSz="457200" rtl="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defTabSz="457200" rtl="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254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80139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14528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algn="l" defTabSz="457200" rtl="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defTabSz="457200" rtl="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3017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27961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8440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53717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35395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138565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3675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1/28/2016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999065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3712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1/28/2016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864222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93846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78937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9031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247671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23102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24163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algn="l" defTabSz="457200" rtl="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defTabSz="457200" rtl="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19094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59970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algn="l" defTabSz="457200" rtl="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defTabSz="457200" rtl="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9841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5459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46957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27539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98330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5" name="Rounded Rectangle 4"/>
          <p:cNvSpPr/>
          <p:nvPr/>
        </p:nvSpPr>
        <p:spPr>
          <a:xfrm>
            <a:off x="86785" y="69851"/>
            <a:ext cx="12018433"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6" name="Rectangle 5"/>
          <p:cNvSpPr/>
          <p:nvPr/>
        </p:nvSpPr>
        <p:spPr>
          <a:xfrm>
            <a:off x="84667" y="1449389"/>
            <a:ext cx="12026900"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7" name="Rectangle 6"/>
          <p:cNvSpPr/>
          <p:nvPr/>
        </p:nvSpPr>
        <p:spPr>
          <a:xfrm>
            <a:off x="84667"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10" name="Rectangle 9"/>
          <p:cNvSpPr/>
          <p:nvPr/>
        </p:nvSpPr>
        <p:spPr>
          <a:xfrm>
            <a:off x="84667" y="2976564"/>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4CE7B347-3D97-4843-A4CB-68761F242209}" type="datetimeFigureOut">
              <a:rPr lang="en-US">
                <a:solidFill>
                  <a:srgbClr val="4E5B6F"/>
                </a:solidFill>
              </a:rPr>
              <a:pPr>
                <a:defRPr/>
              </a:pPr>
              <a:t>1/28/2016</a:t>
            </a:fld>
            <a:endParaRPr lang="en-US">
              <a:solidFill>
                <a:srgbClr val="4E5B6F"/>
              </a:solidFill>
            </a:endParaRPr>
          </a:p>
        </p:txBody>
      </p:sp>
      <p:sp>
        <p:nvSpPr>
          <p:cNvPr id="12" name="Footer Placeholder 16"/>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13" name="Slide Number Placeholder 28"/>
          <p:cNvSpPr>
            <a:spLocks noGrp="1"/>
          </p:cNvSpPr>
          <p:nvPr>
            <p:ph type="sldNum" sz="quarter" idx="12"/>
          </p:nvPr>
        </p:nvSpPr>
        <p:spPr/>
        <p:txBody>
          <a:bodyPr/>
          <a:lstStyle>
            <a:lvl1pPr>
              <a:defRPr/>
            </a:lvl1pPr>
          </a:lstStyle>
          <a:p>
            <a:fld id="{80749761-9600-4554-A40E-275B70513BC9}" type="slidenum">
              <a:rPr lang="en-US"/>
              <a:pPr/>
              <a:t>‹#›</a:t>
            </a:fld>
            <a:endParaRPr lang="en-US"/>
          </a:p>
        </p:txBody>
      </p:sp>
    </p:spTree>
    <p:extLst>
      <p:ext uri="{BB962C8B-B14F-4D97-AF65-F5344CB8AC3E}">
        <p14:creationId xmlns:p14="http://schemas.microsoft.com/office/powerpoint/2010/main" val="577145287"/>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1219200" y="1447800"/>
            <a:ext cx="1036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45C97E5-5A49-4928-A3F2-A0BF0406A7BD}" type="datetimeFigureOut">
              <a:rPr lang="en-US">
                <a:solidFill>
                  <a:srgbClr val="4E5B6F"/>
                </a:solidFill>
              </a:rPr>
              <a:pPr>
                <a:defRPr/>
              </a:pPr>
              <a:t>1/28/2016</a:t>
            </a:fld>
            <a:endParaRPr lang="en-US">
              <a:solidFill>
                <a:srgbClr val="4E5B6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6" name="Slide Number Placeholder 22"/>
          <p:cNvSpPr>
            <a:spLocks noGrp="1"/>
          </p:cNvSpPr>
          <p:nvPr>
            <p:ph type="sldNum" sz="quarter" idx="12"/>
          </p:nvPr>
        </p:nvSpPr>
        <p:spPr/>
        <p:txBody>
          <a:bodyPr/>
          <a:lstStyle>
            <a:lvl1pPr>
              <a:defRPr/>
            </a:lvl1pPr>
          </a:lstStyle>
          <a:p>
            <a:fld id="{23236584-E446-4908-A371-BEB36FC4256D}" type="slidenum">
              <a:rPr lang="en-US"/>
              <a:pPr/>
              <a:t>‹#›</a:t>
            </a:fld>
            <a:endParaRPr lang="en-US"/>
          </a:p>
        </p:txBody>
      </p:sp>
    </p:spTree>
    <p:extLst>
      <p:ext uri="{BB962C8B-B14F-4D97-AF65-F5344CB8AC3E}">
        <p14:creationId xmlns:p14="http://schemas.microsoft.com/office/powerpoint/2010/main" val="29343762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5" name="Rounded Rectangle 4"/>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6" name="Rectangle 5"/>
          <p:cNvSpPr/>
          <p:nvPr/>
        </p:nvSpPr>
        <p:spPr>
          <a:xfrm flipV="1">
            <a:off x="93134" y="2376489"/>
            <a:ext cx="12018433"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7" name="Rectangle 6"/>
          <p:cNvSpPr/>
          <p:nvPr/>
        </p:nvSpPr>
        <p:spPr>
          <a:xfrm>
            <a:off x="93134" y="2341564"/>
            <a:ext cx="12018433"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8" name="Rectangle 7"/>
          <p:cNvSpPr/>
          <p:nvPr/>
        </p:nvSpPr>
        <p:spPr>
          <a:xfrm>
            <a:off x="91018" y="2468564"/>
            <a:ext cx="12020549"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29DB0C5F-37F7-4A18-8A12-BC79288F082D}" type="datetimeFigureOut">
              <a:rPr lang="en-US">
                <a:solidFill>
                  <a:srgbClr val="4E5B6F"/>
                </a:solidFill>
              </a:rPr>
              <a:pPr>
                <a:defRPr/>
              </a:pPr>
              <a:t>1/28/2016</a:t>
            </a:fld>
            <a:endParaRPr lang="en-US">
              <a:solidFill>
                <a:srgbClr val="4E5B6F"/>
              </a:solidFill>
            </a:endParaRPr>
          </a:p>
        </p:txBody>
      </p:sp>
      <p:sp>
        <p:nvSpPr>
          <p:cNvPr id="10" name="Footer Placeholder 4"/>
          <p:cNvSpPr>
            <a:spLocks noGrp="1"/>
          </p:cNvSpPr>
          <p:nvPr>
            <p:ph type="ftr" sz="quarter" idx="11"/>
          </p:nvPr>
        </p:nvSpPr>
        <p:spPr>
          <a:xfrm>
            <a:off x="1066800" y="6172200"/>
            <a:ext cx="5334000" cy="457200"/>
          </a:xfrm>
        </p:spPr>
        <p:txBody>
          <a:bodyPr/>
          <a:lstStyle>
            <a:lvl1pPr>
              <a:defRPr/>
            </a:lvl1pPr>
          </a:lstStyle>
          <a:p>
            <a:pPr>
              <a:defRPr/>
            </a:pPr>
            <a:endParaRPr lang="en-US">
              <a:solidFill>
                <a:srgbClr val="4E5B6F"/>
              </a:solidFill>
            </a:endParaRPr>
          </a:p>
        </p:txBody>
      </p:sp>
      <p:sp>
        <p:nvSpPr>
          <p:cNvPr id="11" name="Slide Number Placeholder 5"/>
          <p:cNvSpPr>
            <a:spLocks noGrp="1"/>
          </p:cNvSpPr>
          <p:nvPr>
            <p:ph type="sldNum" sz="quarter" idx="12"/>
          </p:nvPr>
        </p:nvSpPr>
        <p:spPr>
          <a:xfrm>
            <a:off x="194733" y="6208713"/>
            <a:ext cx="609600" cy="457200"/>
          </a:xfrm>
        </p:spPr>
        <p:txBody>
          <a:bodyPr/>
          <a:lstStyle>
            <a:lvl1pPr>
              <a:defRPr/>
            </a:lvl1pPr>
          </a:lstStyle>
          <a:p>
            <a:fld id="{531F67F8-1536-4C61-97DA-CB33154F7C2E}" type="slidenum">
              <a:rPr lang="en-US"/>
              <a:pPr/>
              <a:t>‹#›</a:t>
            </a:fld>
            <a:endParaRPr lang="en-US"/>
          </a:p>
        </p:txBody>
      </p:sp>
    </p:spTree>
    <p:extLst>
      <p:ext uri="{BB962C8B-B14F-4D97-AF65-F5344CB8AC3E}">
        <p14:creationId xmlns:p14="http://schemas.microsoft.com/office/powerpoint/2010/main" val="3387871237"/>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1219200" y="1447800"/>
            <a:ext cx="49987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6578600" y="1447800"/>
            <a:ext cx="49987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8DFE085-0559-4A38-A18C-6782F232AAAD}" type="datetimeFigureOut">
              <a:rPr lang="en-US">
                <a:solidFill>
                  <a:srgbClr val="4E5B6F"/>
                </a:solidFill>
              </a:rPr>
              <a:pPr>
                <a:defRPr/>
              </a:pPr>
              <a:t>1/28/2016</a:t>
            </a:fld>
            <a:endParaRPr lang="en-US">
              <a:solidFill>
                <a:srgbClr val="4E5B6F"/>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7" name="Slide Number Placeholder 22"/>
          <p:cNvSpPr>
            <a:spLocks noGrp="1"/>
          </p:cNvSpPr>
          <p:nvPr>
            <p:ph type="sldNum" sz="quarter" idx="12"/>
          </p:nvPr>
        </p:nvSpPr>
        <p:spPr/>
        <p:txBody>
          <a:bodyPr/>
          <a:lstStyle>
            <a:lvl1pPr>
              <a:defRPr/>
            </a:lvl1pPr>
          </a:lstStyle>
          <a:p>
            <a:fld id="{324EA1A2-DF25-4AFE-A389-6930DB5EDA98}" type="slidenum">
              <a:rPr lang="en-US"/>
              <a:pPr/>
              <a:t>‹#›</a:t>
            </a:fld>
            <a:endParaRPr lang="en-US"/>
          </a:p>
        </p:txBody>
      </p:sp>
    </p:spTree>
    <p:extLst>
      <p:ext uri="{BB962C8B-B14F-4D97-AF65-F5344CB8AC3E}">
        <p14:creationId xmlns:p14="http://schemas.microsoft.com/office/powerpoint/2010/main" val="11465190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1219200" y="2247900"/>
            <a:ext cx="4978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6604000" y="2247900"/>
            <a:ext cx="4978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6056954F-893A-4772-9CBC-6049CCA15A1E}" type="datetimeFigureOut">
              <a:rPr lang="en-US">
                <a:solidFill>
                  <a:srgbClr val="4E5B6F"/>
                </a:solidFill>
              </a:rPr>
              <a:pPr>
                <a:defRPr/>
              </a:pPr>
              <a:t>1/28/2016</a:t>
            </a:fld>
            <a:endParaRPr lang="en-US">
              <a:solidFill>
                <a:srgbClr val="4E5B6F"/>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9" name="Slide Number Placeholder 22"/>
          <p:cNvSpPr>
            <a:spLocks noGrp="1"/>
          </p:cNvSpPr>
          <p:nvPr>
            <p:ph type="sldNum" sz="quarter" idx="12"/>
          </p:nvPr>
        </p:nvSpPr>
        <p:spPr/>
        <p:txBody>
          <a:bodyPr/>
          <a:lstStyle>
            <a:lvl1pPr>
              <a:defRPr/>
            </a:lvl1pPr>
          </a:lstStyle>
          <a:p>
            <a:fld id="{17EE9386-85C3-49B6-BE13-AD7555D3B82D}" type="slidenum">
              <a:rPr lang="en-US"/>
              <a:pPr/>
              <a:t>‹#›</a:t>
            </a:fld>
            <a:endParaRPr lang="en-US"/>
          </a:p>
        </p:txBody>
      </p:sp>
    </p:spTree>
    <p:extLst>
      <p:ext uri="{BB962C8B-B14F-4D97-AF65-F5344CB8AC3E}">
        <p14:creationId xmlns:p14="http://schemas.microsoft.com/office/powerpoint/2010/main" val="7689395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12E5A2D6-93F1-4944-BEA8-0E03AE23FC42}" type="datetimeFigureOut">
              <a:rPr lang="en-US">
                <a:solidFill>
                  <a:srgbClr val="4E5B6F"/>
                </a:solidFill>
              </a:rPr>
              <a:pPr>
                <a:defRPr/>
              </a:pPr>
              <a:t>1/28/2016</a:t>
            </a:fld>
            <a:endParaRPr lang="en-US">
              <a:solidFill>
                <a:srgbClr val="4E5B6F"/>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5" name="Slide Number Placeholder 22"/>
          <p:cNvSpPr>
            <a:spLocks noGrp="1"/>
          </p:cNvSpPr>
          <p:nvPr>
            <p:ph type="sldNum" sz="quarter" idx="12"/>
          </p:nvPr>
        </p:nvSpPr>
        <p:spPr/>
        <p:txBody>
          <a:bodyPr/>
          <a:lstStyle>
            <a:lvl1pPr>
              <a:defRPr/>
            </a:lvl1pPr>
          </a:lstStyle>
          <a:p>
            <a:fld id="{DF57E30A-5704-4F0D-8BD3-AC3B78F709EB}" type="slidenum">
              <a:rPr lang="en-US"/>
              <a:pPr/>
              <a:t>‹#›</a:t>
            </a:fld>
            <a:endParaRPr lang="en-US"/>
          </a:p>
        </p:txBody>
      </p:sp>
    </p:spTree>
    <p:extLst>
      <p:ext uri="{BB962C8B-B14F-4D97-AF65-F5344CB8AC3E}">
        <p14:creationId xmlns:p14="http://schemas.microsoft.com/office/powerpoint/2010/main" val="31289059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1AC85A2-9146-4139-A9E2-88927A1FDA18}" type="datetimeFigureOut">
              <a:rPr lang="en-US">
                <a:solidFill>
                  <a:srgbClr val="4E5B6F"/>
                </a:solidFill>
              </a:rPr>
              <a:pPr>
                <a:defRPr/>
              </a:pPr>
              <a:t>1/28/2016</a:t>
            </a:fld>
            <a:endParaRPr lang="en-US">
              <a:solidFill>
                <a:srgbClr val="4E5B6F"/>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4" name="Slide Number Placeholder 22"/>
          <p:cNvSpPr>
            <a:spLocks noGrp="1"/>
          </p:cNvSpPr>
          <p:nvPr>
            <p:ph type="sldNum" sz="quarter" idx="12"/>
          </p:nvPr>
        </p:nvSpPr>
        <p:spPr/>
        <p:txBody>
          <a:bodyPr/>
          <a:lstStyle>
            <a:lvl1pPr>
              <a:defRPr/>
            </a:lvl1pPr>
          </a:lstStyle>
          <a:p>
            <a:fld id="{1883BD8C-0DF0-4D70-BAB8-2DFE5911B56F}" type="slidenum">
              <a:rPr lang="en-US"/>
              <a:pPr/>
              <a:t>‹#›</a:t>
            </a:fld>
            <a:endParaRPr lang="en-US"/>
          </a:p>
        </p:txBody>
      </p:sp>
    </p:spTree>
    <p:extLst>
      <p:ext uri="{BB962C8B-B14F-4D97-AF65-F5344CB8AC3E}">
        <p14:creationId xmlns:p14="http://schemas.microsoft.com/office/powerpoint/2010/main" val="32377469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6" name="Rounded Rectangle 5"/>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3962400" y="1600200"/>
            <a:ext cx="762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67839DE8-ED2C-4EE4-8AD0-B8FEF772035D}" type="datetimeFigureOut">
              <a:rPr lang="en-US">
                <a:solidFill>
                  <a:srgbClr val="4E5B6F"/>
                </a:solidFill>
              </a:rPr>
              <a:pPr>
                <a:defRPr/>
              </a:pPr>
              <a:t>1/28/2016</a:t>
            </a:fld>
            <a:endParaRPr lang="en-US">
              <a:solidFill>
                <a:srgbClr val="4E5B6F"/>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9" name="Slide Number Placeholder 6"/>
          <p:cNvSpPr>
            <a:spLocks noGrp="1"/>
          </p:cNvSpPr>
          <p:nvPr>
            <p:ph type="sldNum" sz="quarter" idx="12"/>
          </p:nvPr>
        </p:nvSpPr>
        <p:spPr/>
        <p:txBody>
          <a:bodyPr/>
          <a:lstStyle>
            <a:lvl1pPr>
              <a:defRPr/>
            </a:lvl1pPr>
          </a:lstStyle>
          <a:p>
            <a:fld id="{D0F426D0-F452-43DC-89EF-C880DA77311C}" type="slidenum">
              <a:rPr lang="en-US"/>
              <a:pPr/>
              <a:t>‹#›</a:t>
            </a:fld>
            <a:endParaRPr lang="en-US"/>
          </a:p>
        </p:txBody>
      </p:sp>
    </p:spTree>
    <p:extLst>
      <p:ext uri="{BB962C8B-B14F-4D97-AF65-F5344CB8AC3E}">
        <p14:creationId xmlns:p14="http://schemas.microsoft.com/office/powerpoint/2010/main" val="398003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5981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91018" y="4683126"/>
            <a:ext cx="12009967"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6" name="Rectangle 5"/>
          <p:cNvSpPr/>
          <p:nvPr/>
        </p:nvSpPr>
        <p:spPr>
          <a:xfrm>
            <a:off x="91018" y="4649789"/>
            <a:ext cx="12009967"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7" name="Rectangle 6"/>
          <p:cNvSpPr/>
          <p:nvPr/>
        </p:nvSpPr>
        <p:spPr>
          <a:xfrm>
            <a:off x="91018" y="4773614"/>
            <a:ext cx="12009967"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63ED6AFC-38DE-4B2C-93D8-62F7ADB024FE}" type="datetimeFigureOut">
              <a:rPr lang="en-US">
                <a:solidFill>
                  <a:srgbClr val="4E5B6F"/>
                </a:solidFill>
              </a:rPr>
              <a:pPr>
                <a:defRPr/>
              </a:pPr>
              <a:t>1/28/2016</a:t>
            </a:fld>
            <a:endParaRPr lang="en-US">
              <a:solidFill>
                <a:srgbClr val="4E5B6F"/>
              </a:solidFill>
            </a:endParaRPr>
          </a:p>
        </p:txBody>
      </p:sp>
      <p:sp>
        <p:nvSpPr>
          <p:cNvPr id="9" name="Footer Placeholder 5"/>
          <p:cNvSpPr>
            <a:spLocks noGrp="1"/>
          </p:cNvSpPr>
          <p:nvPr>
            <p:ph type="ftr" sz="quarter" idx="11"/>
          </p:nvPr>
        </p:nvSpPr>
        <p:spPr>
          <a:xfrm>
            <a:off x="1219200" y="6172200"/>
            <a:ext cx="5181600" cy="457200"/>
          </a:xfrm>
        </p:spPr>
        <p:txBody>
          <a:bodyPr/>
          <a:lstStyle>
            <a:lvl1pPr>
              <a:defRPr/>
            </a:lvl1pPr>
          </a:lstStyle>
          <a:p>
            <a:pPr>
              <a:defRPr/>
            </a:pPr>
            <a:endParaRPr lang="en-US">
              <a:solidFill>
                <a:srgbClr val="4E5B6F"/>
              </a:solidFill>
            </a:endParaRPr>
          </a:p>
        </p:txBody>
      </p:sp>
      <p:sp>
        <p:nvSpPr>
          <p:cNvPr id="10" name="Slide Number Placeholder 6"/>
          <p:cNvSpPr>
            <a:spLocks noGrp="1"/>
          </p:cNvSpPr>
          <p:nvPr>
            <p:ph type="sldNum" sz="quarter" idx="12"/>
          </p:nvPr>
        </p:nvSpPr>
        <p:spPr>
          <a:xfrm>
            <a:off x="194733" y="6208713"/>
            <a:ext cx="609600" cy="457200"/>
          </a:xfrm>
        </p:spPr>
        <p:txBody>
          <a:bodyPr/>
          <a:lstStyle>
            <a:lvl1pPr>
              <a:defRPr/>
            </a:lvl1pPr>
          </a:lstStyle>
          <a:p>
            <a:fld id="{369D32A9-1BFB-4A1C-A5E4-13EA11196DFF}" type="slidenum">
              <a:rPr lang="en-US"/>
              <a:pPr/>
              <a:t>‹#›</a:t>
            </a:fld>
            <a:endParaRPr lang="en-US"/>
          </a:p>
        </p:txBody>
      </p:sp>
    </p:spTree>
    <p:extLst>
      <p:ext uri="{BB962C8B-B14F-4D97-AF65-F5344CB8AC3E}">
        <p14:creationId xmlns:p14="http://schemas.microsoft.com/office/powerpoint/2010/main" val="33880440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41A5428-97FD-42CC-A1E5-CB71B0E89466}" type="datetimeFigureOut">
              <a:rPr lang="en-US">
                <a:solidFill>
                  <a:srgbClr val="4E5B6F"/>
                </a:solidFill>
              </a:rPr>
              <a:pPr>
                <a:defRPr/>
              </a:pPr>
              <a:t>1/28/2016</a:t>
            </a:fld>
            <a:endParaRPr lang="en-US">
              <a:solidFill>
                <a:srgbClr val="4E5B6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6" name="Slide Number Placeholder 22"/>
          <p:cNvSpPr>
            <a:spLocks noGrp="1"/>
          </p:cNvSpPr>
          <p:nvPr>
            <p:ph type="sldNum" sz="quarter" idx="12"/>
          </p:nvPr>
        </p:nvSpPr>
        <p:spPr/>
        <p:txBody>
          <a:bodyPr/>
          <a:lstStyle>
            <a:lvl1pPr>
              <a:defRPr/>
            </a:lvl1pPr>
          </a:lstStyle>
          <a:p>
            <a:fld id="{5C2462A5-B966-4D99-8305-8B00B9B3F331}" type="slidenum">
              <a:rPr lang="en-US"/>
              <a:pPr/>
              <a:t>‹#›</a:t>
            </a:fld>
            <a:endParaRPr lang="en-US"/>
          </a:p>
        </p:txBody>
      </p:sp>
    </p:spTree>
    <p:extLst>
      <p:ext uri="{BB962C8B-B14F-4D97-AF65-F5344CB8AC3E}">
        <p14:creationId xmlns:p14="http://schemas.microsoft.com/office/powerpoint/2010/main" val="29994880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EC155E5-1721-49B1-B4BE-85E3A7ECEDE9}" type="datetimeFigureOut">
              <a:rPr lang="en-US">
                <a:solidFill>
                  <a:srgbClr val="4E5B6F"/>
                </a:solidFill>
              </a:rPr>
              <a:pPr>
                <a:defRPr/>
              </a:pPr>
              <a:t>1/28/2016</a:t>
            </a:fld>
            <a:endParaRPr lang="en-US">
              <a:solidFill>
                <a:srgbClr val="4E5B6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6" name="Slide Number Placeholder 22"/>
          <p:cNvSpPr>
            <a:spLocks noGrp="1"/>
          </p:cNvSpPr>
          <p:nvPr>
            <p:ph type="sldNum" sz="quarter" idx="12"/>
          </p:nvPr>
        </p:nvSpPr>
        <p:spPr/>
        <p:txBody>
          <a:bodyPr/>
          <a:lstStyle>
            <a:lvl1pPr>
              <a:defRPr/>
            </a:lvl1pPr>
          </a:lstStyle>
          <a:p>
            <a:fld id="{F2C8E75A-BEA8-4D58-94BB-8BB7C79341C4}" type="slidenum">
              <a:rPr lang="en-US"/>
              <a:pPr/>
              <a:t>‹#›</a:t>
            </a:fld>
            <a:endParaRPr lang="en-US"/>
          </a:p>
        </p:txBody>
      </p:sp>
    </p:spTree>
    <p:extLst>
      <p:ext uri="{BB962C8B-B14F-4D97-AF65-F5344CB8AC3E}">
        <p14:creationId xmlns:p14="http://schemas.microsoft.com/office/powerpoint/2010/main" val="23393261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5" name="Rounded Rectangle 4"/>
          <p:cNvSpPr/>
          <p:nvPr/>
        </p:nvSpPr>
        <p:spPr>
          <a:xfrm>
            <a:off x="86785" y="69851"/>
            <a:ext cx="12018433"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6" name="Rectangle 5"/>
          <p:cNvSpPr/>
          <p:nvPr/>
        </p:nvSpPr>
        <p:spPr>
          <a:xfrm>
            <a:off x="84667" y="1449389"/>
            <a:ext cx="12026900"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7" name="Rectangle 6"/>
          <p:cNvSpPr/>
          <p:nvPr/>
        </p:nvSpPr>
        <p:spPr>
          <a:xfrm>
            <a:off x="84667"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10" name="Rectangle 9"/>
          <p:cNvSpPr/>
          <p:nvPr/>
        </p:nvSpPr>
        <p:spPr>
          <a:xfrm>
            <a:off x="84667" y="2976564"/>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4CE7B347-3D97-4843-A4CB-68761F242209}" type="datetimeFigureOut">
              <a:rPr lang="en-US">
                <a:solidFill>
                  <a:srgbClr val="4E5B6F"/>
                </a:solidFill>
              </a:rPr>
              <a:pPr>
                <a:defRPr/>
              </a:pPr>
              <a:t>1/28/2016</a:t>
            </a:fld>
            <a:endParaRPr lang="en-US">
              <a:solidFill>
                <a:srgbClr val="4E5B6F"/>
              </a:solidFill>
            </a:endParaRPr>
          </a:p>
        </p:txBody>
      </p:sp>
      <p:sp>
        <p:nvSpPr>
          <p:cNvPr id="12" name="Footer Placeholder 16"/>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13" name="Slide Number Placeholder 28"/>
          <p:cNvSpPr>
            <a:spLocks noGrp="1"/>
          </p:cNvSpPr>
          <p:nvPr>
            <p:ph type="sldNum" sz="quarter" idx="12"/>
          </p:nvPr>
        </p:nvSpPr>
        <p:spPr/>
        <p:txBody>
          <a:bodyPr/>
          <a:lstStyle>
            <a:lvl1pPr>
              <a:defRPr/>
            </a:lvl1pPr>
          </a:lstStyle>
          <a:p>
            <a:fld id="{80749761-9600-4554-A40E-275B70513BC9}" type="slidenum">
              <a:rPr lang="en-US"/>
              <a:pPr/>
              <a:t>‹#›</a:t>
            </a:fld>
            <a:endParaRPr lang="en-US"/>
          </a:p>
        </p:txBody>
      </p:sp>
    </p:spTree>
    <p:extLst>
      <p:ext uri="{BB962C8B-B14F-4D97-AF65-F5344CB8AC3E}">
        <p14:creationId xmlns:p14="http://schemas.microsoft.com/office/powerpoint/2010/main" val="1988388765"/>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1219200" y="1447800"/>
            <a:ext cx="1036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45C97E5-5A49-4928-A3F2-A0BF0406A7BD}" type="datetimeFigureOut">
              <a:rPr lang="en-US">
                <a:solidFill>
                  <a:srgbClr val="4E5B6F"/>
                </a:solidFill>
              </a:rPr>
              <a:pPr>
                <a:defRPr/>
              </a:pPr>
              <a:t>1/28/2016</a:t>
            </a:fld>
            <a:endParaRPr lang="en-US">
              <a:solidFill>
                <a:srgbClr val="4E5B6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6" name="Slide Number Placeholder 22"/>
          <p:cNvSpPr>
            <a:spLocks noGrp="1"/>
          </p:cNvSpPr>
          <p:nvPr>
            <p:ph type="sldNum" sz="quarter" idx="12"/>
          </p:nvPr>
        </p:nvSpPr>
        <p:spPr/>
        <p:txBody>
          <a:bodyPr/>
          <a:lstStyle>
            <a:lvl1pPr>
              <a:defRPr/>
            </a:lvl1pPr>
          </a:lstStyle>
          <a:p>
            <a:fld id="{23236584-E446-4908-A371-BEB36FC4256D}" type="slidenum">
              <a:rPr lang="en-US"/>
              <a:pPr/>
              <a:t>‹#›</a:t>
            </a:fld>
            <a:endParaRPr lang="en-US"/>
          </a:p>
        </p:txBody>
      </p:sp>
    </p:spTree>
    <p:extLst>
      <p:ext uri="{BB962C8B-B14F-4D97-AF65-F5344CB8AC3E}">
        <p14:creationId xmlns:p14="http://schemas.microsoft.com/office/powerpoint/2010/main" val="15918596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5" name="Rounded Rectangle 4"/>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6" name="Rectangle 5"/>
          <p:cNvSpPr/>
          <p:nvPr/>
        </p:nvSpPr>
        <p:spPr>
          <a:xfrm flipV="1">
            <a:off x="93134" y="2376489"/>
            <a:ext cx="12018433"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7" name="Rectangle 6"/>
          <p:cNvSpPr/>
          <p:nvPr/>
        </p:nvSpPr>
        <p:spPr>
          <a:xfrm>
            <a:off x="93134" y="2341564"/>
            <a:ext cx="12018433"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8" name="Rectangle 7"/>
          <p:cNvSpPr/>
          <p:nvPr/>
        </p:nvSpPr>
        <p:spPr>
          <a:xfrm>
            <a:off x="91018" y="2468564"/>
            <a:ext cx="12020549"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29DB0C5F-37F7-4A18-8A12-BC79288F082D}" type="datetimeFigureOut">
              <a:rPr lang="en-US">
                <a:solidFill>
                  <a:srgbClr val="4E5B6F"/>
                </a:solidFill>
              </a:rPr>
              <a:pPr>
                <a:defRPr/>
              </a:pPr>
              <a:t>1/28/2016</a:t>
            </a:fld>
            <a:endParaRPr lang="en-US">
              <a:solidFill>
                <a:srgbClr val="4E5B6F"/>
              </a:solidFill>
            </a:endParaRPr>
          </a:p>
        </p:txBody>
      </p:sp>
      <p:sp>
        <p:nvSpPr>
          <p:cNvPr id="10" name="Footer Placeholder 4"/>
          <p:cNvSpPr>
            <a:spLocks noGrp="1"/>
          </p:cNvSpPr>
          <p:nvPr>
            <p:ph type="ftr" sz="quarter" idx="11"/>
          </p:nvPr>
        </p:nvSpPr>
        <p:spPr>
          <a:xfrm>
            <a:off x="1066800" y="6172200"/>
            <a:ext cx="5334000" cy="457200"/>
          </a:xfrm>
        </p:spPr>
        <p:txBody>
          <a:bodyPr/>
          <a:lstStyle>
            <a:lvl1pPr>
              <a:defRPr/>
            </a:lvl1pPr>
          </a:lstStyle>
          <a:p>
            <a:pPr>
              <a:defRPr/>
            </a:pPr>
            <a:endParaRPr lang="en-US">
              <a:solidFill>
                <a:srgbClr val="4E5B6F"/>
              </a:solidFill>
            </a:endParaRPr>
          </a:p>
        </p:txBody>
      </p:sp>
      <p:sp>
        <p:nvSpPr>
          <p:cNvPr id="11" name="Slide Number Placeholder 5"/>
          <p:cNvSpPr>
            <a:spLocks noGrp="1"/>
          </p:cNvSpPr>
          <p:nvPr>
            <p:ph type="sldNum" sz="quarter" idx="12"/>
          </p:nvPr>
        </p:nvSpPr>
        <p:spPr>
          <a:xfrm>
            <a:off x="194733" y="6208713"/>
            <a:ext cx="609600" cy="457200"/>
          </a:xfrm>
        </p:spPr>
        <p:txBody>
          <a:bodyPr/>
          <a:lstStyle>
            <a:lvl1pPr>
              <a:defRPr/>
            </a:lvl1pPr>
          </a:lstStyle>
          <a:p>
            <a:fld id="{531F67F8-1536-4C61-97DA-CB33154F7C2E}" type="slidenum">
              <a:rPr lang="en-US"/>
              <a:pPr/>
              <a:t>‹#›</a:t>
            </a:fld>
            <a:endParaRPr lang="en-US"/>
          </a:p>
        </p:txBody>
      </p:sp>
    </p:spTree>
    <p:extLst>
      <p:ext uri="{BB962C8B-B14F-4D97-AF65-F5344CB8AC3E}">
        <p14:creationId xmlns:p14="http://schemas.microsoft.com/office/powerpoint/2010/main" val="4063704088"/>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1219200" y="1447800"/>
            <a:ext cx="49987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6578600" y="1447800"/>
            <a:ext cx="49987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8DFE085-0559-4A38-A18C-6782F232AAAD}" type="datetimeFigureOut">
              <a:rPr lang="en-US">
                <a:solidFill>
                  <a:srgbClr val="4E5B6F"/>
                </a:solidFill>
              </a:rPr>
              <a:pPr>
                <a:defRPr/>
              </a:pPr>
              <a:t>1/28/2016</a:t>
            </a:fld>
            <a:endParaRPr lang="en-US">
              <a:solidFill>
                <a:srgbClr val="4E5B6F"/>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7" name="Slide Number Placeholder 22"/>
          <p:cNvSpPr>
            <a:spLocks noGrp="1"/>
          </p:cNvSpPr>
          <p:nvPr>
            <p:ph type="sldNum" sz="quarter" idx="12"/>
          </p:nvPr>
        </p:nvSpPr>
        <p:spPr/>
        <p:txBody>
          <a:bodyPr/>
          <a:lstStyle>
            <a:lvl1pPr>
              <a:defRPr/>
            </a:lvl1pPr>
          </a:lstStyle>
          <a:p>
            <a:fld id="{324EA1A2-DF25-4AFE-A389-6930DB5EDA98}" type="slidenum">
              <a:rPr lang="en-US"/>
              <a:pPr/>
              <a:t>‹#›</a:t>
            </a:fld>
            <a:endParaRPr lang="en-US"/>
          </a:p>
        </p:txBody>
      </p:sp>
    </p:spTree>
    <p:extLst>
      <p:ext uri="{BB962C8B-B14F-4D97-AF65-F5344CB8AC3E}">
        <p14:creationId xmlns:p14="http://schemas.microsoft.com/office/powerpoint/2010/main" val="16749780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1219200" y="2247900"/>
            <a:ext cx="4978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6604000" y="2247900"/>
            <a:ext cx="4978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6056954F-893A-4772-9CBC-6049CCA15A1E}" type="datetimeFigureOut">
              <a:rPr lang="en-US">
                <a:solidFill>
                  <a:srgbClr val="4E5B6F"/>
                </a:solidFill>
              </a:rPr>
              <a:pPr>
                <a:defRPr/>
              </a:pPr>
              <a:t>1/28/2016</a:t>
            </a:fld>
            <a:endParaRPr lang="en-US">
              <a:solidFill>
                <a:srgbClr val="4E5B6F"/>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9" name="Slide Number Placeholder 22"/>
          <p:cNvSpPr>
            <a:spLocks noGrp="1"/>
          </p:cNvSpPr>
          <p:nvPr>
            <p:ph type="sldNum" sz="quarter" idx="12"/>
          </p:nvPr>
        </p:nvSpPr>
        <p:spPr/>
        <p:txBody>
          <a:bodyPr/>
          <a:lstStyle>
            <a:lvl1pPr>
              <a:defRPr/>
            </a:lvl1pPr>
          </a:lstStyle>
          <a:p>
            <a:fld id="{17EE9386-85C3-49B6-BE13-AD7555D3B82D}" type="slidenum">
              <a:rPr lang="en-US"/>
              <a:pPr/>
              <a:t>‹#›</a:t>
            </a:fld>
            <a:endParaRPr lang="en-US"/>
          </a:p>
        </p:txBody>
      </p:sp>
    </p:spTree>
    <p:extLst>
      <p:ext uri="{BB962C8B-B14F-4D97-AF65-F5344CB8AC3E}">
        <p14:creationId xmlns:p14="http://schemas.microsoft.com/office/powerpoint/2010/main" val="4553495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12E5A2D6-93F1-4944-BEA8-0E03AE23FC42}" type="datetimeFigureOut">
              <a:rPr lang="en-US">
                <a:solidFill>
                  <a:srgbClr val="4E5B6F"/>
                </a:solidFill>
              </a:rPr>
              <a:pPr>
                <a:defRPr/>
              </a:pPr>
              <a:t>1/28/2016</a:t>
            </a:fld>
            <a:endParaRPr lang="en-US">
              <a:solidFill>
                <a:srgbClr val="4E5B6F"/>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5" name="Slide Number Placeholder 22"/>
          <p:cNvSpPr>
            <a:spLocks noGrp="1"/>
          </p:cNvSpPr>
          <p:nvPr>
            <p:ph type="sldNum" sz="quarter" idx="12"/>
          </p:nvPr>
        </p:nvSpPr>
        <p:spPr/>
        <p:txBody>
          <a:bodyPr/>
          <a:lstStyle>
            <a:lvl1pPr>
              <a:defRPr/>
            </a:lvl1pPr>
          </a:lstStyle>
          <a:p>
            <a:fld id="{DF57E30A-5704-4F0D-8BD3-AC3B78F709EB}" type="slidenum">
              <a:rPr lang="en-US"/>
              <a:pPr/>
              <a:t>‹#›</a:t>
            </a:fld>
            <a:endParaRPr lang="en-US"/>
          </a:p>
        </p:txBody>
      </p:sp>
    </p:spTree>
    <p:extLst>
      <p:ext uri="{BB962C8B-B14F-4D97-AF65-F5344CB8AC3E}">
        <p14:creationId xmlns:p14="http://schemas.microsoft.com/office/powerpoint/2010/main" val="19112830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1AC85A2-9146-4139-A9E2-88927A1FDA18}" type="datetimeFigureOut">
              <a:rPr lang="en-US">
                <a:solidFill>
                  <a:srgbClr val="4E5B6F"/>
                </a:solidFill>
              </a:rPr>
              <a:pPr>
                <a:defRPr/>
              </a:pPr>
              <a:t>1/28/2016</a:t>
            </a:fld>
            <a:endParaRPr lang="en-US">
              <a:solidFill>
                <a:srgbClr val="4E5B6F"/>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4" name="Slide Number Placeholder 22"/>
          <p:cNvSpPr>
            <a:spLocks noGrp="1"/>
          </p:cNvSpPr>
          <p:nvPr>
            <p:ph type="sldNum" sz="quarter" idx="12"/>
          </p:nvPr>
        </p:nvSpPr>
        <p:spPr/>
        <p:txBody>
          <a:bodyPr/>
          <a:lstStyle>
            <a:lvl1pPr>
              <a:defRPr/>
            </a:lvl1pPr>
          </a:lstStyle>
          <a:p>
            <a:fld id="{1883BD8C-0DF0-4D70-BAB8-2DFE5911B56F}" type="slidenum">
              <a:rPr lang="en-US"/>
              <a:pPr/>
              <a:t>‹#›</a:t>
            </a:fld>
            <a:endParaRPr lang="en-US"/>
          </a:p>
        </p:txBody>
      </p:sp>
    </p:spTree>
    <p:extLst>
      <p:ext uri="{BB962C8B-B14F-4D97-AF65-F5344CB8AC3E}">
        <p14:creationId xmlns:p14="http://schemas.microsoft.com/office/powerpoint/2010/main" val="1486401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452945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6" name="Rounded Rectangle 5"/>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3962400" y="1600200"/>
            <a:ext cx="762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67839DE8-ED2C-4EE4-8AD0-B8FEF772035D}" type="datetimeFigureOut">
              <a:rPr lang="en-US">
                <a:solidFill>
                  <a:srgbClr val="4E5B6F"/>
                </a:solidFill>
              </a:rPr>
              <a:pPr>
                <a:defRPr/>
              </a:pPr>
              <a:t>1/28/2016</a:t>
            </a:fld>
            <a:endParaRPr lang="en-US">
              <a:solidFill>
                <a:srgbClr val="4E5B6F"/>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9" name="Slide Number Placeholder 6"/>
          <p:cNvSpPr>
            <a:spLocks noGrp="1"/>
          </p:cNvSpPr>
          <p:nvPr>
            <p:ph type="sldNum" sz="quarter" idx="12"/>
          </p:nvPr>
        </p:nvSpPr>
        <p:spPr/>
        <p:txBody>
          <a:bodyPr/>
          <a:lstStyle>
            <a:lvl1pPr>
              <a:defRPr/>
            </a:lvl1pPr>
          </a:lstStyle>
          <a:p>
            <a:fld id="{D0F426D0-F452-43DC-89EF-C880DA77311C}" type="slidenum">
              <a:rPr lang="en-US"/>
              <a:pPr/>
              <a:t>‹#›</a:t>
            </a:fld>
            <a:endParaRPr lang="en-US"/>
          </a:p>
        </p:txBody>
      </p:sp>
    </p:spTree>
    <p:extLst>
      <p:ext uri="{BB962C8B-B14F-4D97-AF65-F5344CB8AC3E}">
        <p14:creationId xmlns:p14="http://schemas.microsoft.com/office/powerpoint/2010/main" val="31074753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91018" y="4683126"/>
            <a:ext cx="12009967"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6" name="Rectangle 5"/>
          <p:cNvSpPr/>
          <p:nvPr/>
        </p:nvSpPr>
        <p:spPr>
          <a:xfrm>
            <a:off x="91018" y="4649789"/>
            <a:ext cx="12009967"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7" name="Rectangle 6"/>
          <p:cNvSpPr/>
          <p:nvPr/>
        </p:nvSpPr>
        <p:spPr>
          <a:xfrm>
            <a:off x="91018" y="4773614"/>
            <a:ext cx="12009967"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63ED6AFC-38DE-4B2C-93D8-62F7ADB024FE}" type="datetimeFigureOut">
              <a:rPr lang="en-US">
                <a:solidFill>
                  <a:srgbClr val="4E5B6F"/>
                </a:solidFill>
              </a:rPr>
              <a:pPr>
                <a:defRPr/>
              </a:pPr>
              <a:t>1/28/2016</a:t>
            </a:fld>
            <a:endParaRPr lang="en-US">
              <a:solidFill>
                <a:srgbClr val="4E5B6F"/>
              </a:solidFill>
            </a:endParaRPr>
          </a:p>
        </p:txBody>
      </p:sp>
      <p:sp>
        <p:nvSpPr>
          <p:cNvPr id="9" name="Footer Placeholder 5"/>
          <p:cNvSpPr>
            <a:spLocks noGrp="1"/>
          </p:cNvSpPr>
          <p:nvPr>
            <p:ph type="ftr" sz="quarter" idx="11"/>
          </p:nvPr>
        </p:nvSpPr>
        <p:spPr>
          <a:xfrm>
            <a:off x="1219200" y="6172200"/>
            <a:ext cx="5181600" cy="457200"/>
          </a:xfrm>
        </p:spPr>
        <p:txBody>
          <a:bodyPr/>
          <a:lstStyle>
            <a:lvl1pPr>
              <a:defRPr/>
            </a:lvl1pPr>
          </a:lstStyle>
          <a:p>
            <a:pPr>
              <a:defRPr/>
            </a:pPr>
            <a:endParaRPr lang="en-US">
              <a:solidFill>
                <a:srgbClr val="4E5B6F"/>
              </a:solidFill>
            </a:endParaRPr>
          </a:p>
        </p:txBody>
      </p:sp>
      <p:sp>
        <p:nvSpPr>
          <p:cNvPr id="10" name="Slide Number Placeholder 6"/>
          <p:cNvSpPr>
            <a:spLocks noGrp="1"/>
          </p:cNvSpPr>
          <p:nvPr>
            <p:ph type="sldNum" sz="quarter" idx="12"/>
          </p:nvPr>
        </p:nvSpPr>
        <p:spPr>
          <a:xfrm>
            <a:off x="194733" y="6208713"/>
            <a:ext cx="609600" cy="457200"/>
          </a:xfrm>
        </p:spPr>
        <p:txBody>
          <a:bodyPr/>
          <a:lstStyle>
            <a:lvl1pPr>
              <a:defRPr/>
            </a:lvl1pPr>
          </a:lstStyle>
          <a:p>
            <a:fld id="{369D32A9-1BFB-4A1C-A5E4-13EA11196DFF}" type="slidenum">
              <a:rPr lang="en-US"/>
              <a:pPr/>
              <a:t>‹#›</a:t>
            </a:fld>
            <a:endParaRPr lang="en-US"/>
          </a:p>
        </p:txBody>
      </p:sp>
    </p:spTree>
    <p:extLst>
      <p:ext uri="{BB962C8B-B14F-4D97-AF65-F5344CB8AC3E}">
        <p14:creationId xmlns:p14="http://schemas.microsoft.com/office/powerpoint/2010/main" val="15329820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41A5428-97FD-42CC-A1E5-CB71B0E89466}" type="datetimeFigureOut">
              <a:rPr lang="en-US">
                <a:solidFill>
                  <a:srgbClr val="4E5B6F"/>
                </a:solidFill>
              </a:rPr>
              <a:pPr>
                <a:defRPr/>
              </a:pPr>
              <a:t>1/28/2016</a:t>
            </a:fld>
            <a:endParaRPr lang="en-US">
              <a:solidFill>
                <a:srgbClr val="4E5B6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6" name="Slide Number Placeholder 22"/>
          <p:cNvSpPr>
            <a:spLocks noGrp="1"/>
          </p:cNvSpPr>
          <p:nvPr>
            <p:ph type="sldNum" sz="quarter" idx="12"/>
          </p:nvPr>
        </p:nvSpPr>
        <p:spPr/>
        <p:txBody>
          <a:bodyPr/>
          <a:lstStyle>
            <a:lvl1pPr>
              <a:defRPr/>
            </a:lvl1pPr>
          </a:lstStyle>
          <a:p>
            <a:fld id="{5C2462A5-B966-4D99-8305-8B00B9B3F331}" type="slidenum">
              <a:rPr lang="en-US"/>
              <a:pPr/>
              <a:t>‹#›</a:t>
            </a:fld>
            <a:endParaRPr lang="en-US"/>
          </a:p>
        </p:txBody>
      </p:sp>
    </p:spTree>
    <p:extLst>
      <p:ext uri="{BB962C8B-B14F-4D97-AF65-F5344CB8AC3E}">
        <p14:creationId xmlns:p14="http://schemas.microsoft.com/office/powerpoint/2010/main" val="2997248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EC155E5-1721-49B1-B4BE-85E3A7ECEDE9}" type="datetimeFigureOut">
              <a:rPr lang="en-US">
                <a:solidFill>
                  <a:srgbClr val="4E5B6F"/>
                </a:solidFill>
              </a:rPr>
              <a:pPr>
                <a:defRPr/>
              </a:pPr>
              <a:t>1/28/2016</a:t>
            </a:fld>
            <a:endParaRPr lang="en-US">
              <a:solidFill>
                <a:srgbClr val="4E5B6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6" name="Slide Number Placeholder 22"/>
          <p:cNvSpPr>
            <a:spLocks noGrp="1"/>
          </p:cNvSpPr>
          <p:nvPr>
            <p:ph type="sldNum" sz="quarter" idx="12"/>
          </p:nvPr>
        </p:nvSpPr>
        <p:spPr/>
        <p:txBody>
          <a:bodyPr/>
          <a:lstStyle>
            <a:lvl1pPr>
              <a:defRPr/>
            </a:lvl1pPr>
          </a:lstStyle>
          <a:p>
            <a:fld id="{F2C8E75A-BEA8-4D58-94BB-8BB7C79341C4}" type="slidenum">
              <a:rPr lang="en-US"/>
              <a:pPr/>
              <a:t>‹#›</a:t>
            </a:fld>
            <a:endParaRPr lang="en-US"/>
          </a:p>
        </p:txBody>
      </p:sp>
    </p:spTree>
    <p:extLst>
      <p:ext uri="{BB962C8B-B14F-4D97-AF65-F5344CB8AC3E}">
        <p14:creationId xmlns:p14="http://schemas.microsoft.com/office/powerpoint/2010/main" val="38723761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5" name="Rounded Rectangle 4"/>
          <p:cNvSpPr/>
          <p:nvPr/>
        </p:nvSpPr>
        <p:spPr>
          <a:xfrm>
            <a:off x="86785" y="69851"/>
            <a:ext cx="12018433"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6" name="Rectangle 5"/>
          <p:cNvSpPr/>
          <p:nvPr/>
        </p:nvSpPr>
        <p:spPr>
          <a:xfrm>
            <a:off x="84667" y="1449389"/>
            <a:ext cx="12026900"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7" name="Rectangle 6"/>
          <p:cNvSpPr/>
          <p:nvPr/>
        </p:nvSpPr>
        <p:spPr>
          <a:xfrm>
            <a:off x="84667"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10" name="Rectangle 9"/>
          <p:cNvSpPr/>
          <p:nvPr/>
        </p:nvSpPr>
        <p:spPr>
          <a:xfrm>
            <a:off x="84667" y="2976564"/>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4CE7B347-3D97-4843-A4CB-68761F242209}" type="datetimeFigureOut">
              <a:rPr lang="en-US">
                <a:solidFill>
                  <a:srgbClr val="4E5B6F"/>
                </a:solidFill>
              </a:rPr>
              <a:pPr>
                <a:defRPr/>
              </a:pPr>
              <a:t>1/28/2016</a:t>
            </a:fld>
            <a:endParaRPr lang="en-US">
              <a:solidFill>
                <a:srgbClr val="4E5B6F"/>
              </a:solidFill>
            </a:endParaRPr>
          </a:p>
        </p:txBody>
      </p:sp>
      <p:sp>
        <p:nvSpPr>
          <p:cNvPr id="12" name="Footer Placeholder 16"/>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13" name="Slide Number Placeholder 28"/>
          <p:cNvSpPr>
            <a:spLocks noGrp="1"/>
          </p:cNvSpPr>
          <p:nvPr>
            <p:ph type="sldNum" sz="quarter" idx="12"/>
          </p:nvPr>
        </p:nvSpPr>
        <p:spPr/>
        <p:txBody>
          <a:bodyPr/>
          <a:lstStyle>
            <a:lvl1pPr>
              <a:defRPr/>
            </a:lvl1pPr>
          </a:lstStyle>
          <a:p>
            <a:fld id="{80749761-9600-4554-A40E-275B70513BC9}" type="slidenum">
              <a:rPr lang="en-US"/>
              <a:pPr/>
              <a:t>‹#›</a:t>
            </a:fld>
            <a:endParaRPr lang="en-US"/>
          </a:p>
        </p:txBody>
      </p:sp>
    </p:spTree>
    <p:extLst>
      <p:ext uri="{BB962C8B-B14F-4D97-AF65-F5344CB8AC3E}">
        <p14:creationId xmlns:p14="http://schemas.microsoft.com/office/powerpoint/2010/main" val="1130827834"/>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1219200" y="1447800"/>
            <a:ext cx="1036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45C97E5-5A49-4928-A3F2-A0BF0406A7BD}" type="datetimeFigureOut">
              <a:rPr lang="en-US">
                <a:solidFill>
                  <a:srgbClr val="4E5B6F"/>
                </a:solidFill>
              </a:rPr>
              <a:pPr>
                <a:defRPr/>
              </a:pPr>
              <a:t>1/28/2016</a:t>
            </a:fld>
            <a:endParaRPr lang="en-US">
              <a:solidFill>
                <a:srgbClr val="4E5B6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6" name="Slide Number Placeholder 22"/>
          <p:cNvSpPr>
            <a:spLocks noGrp="1"/>
          </p:cNvSpPr>
          <p:nvPr>
            <p:ph type="sldNum" sz="quarter" idx="12"/>
          </p:nvPr>
        </p:nvSpPr>
        <p:spPr/>
        <p:txBody>
          <a:bodyPr/>
          <a:lstStyle>
            <a:lvl1pPr>
              <a:defRPr/>
            </a:lvl1pPr>
          </a:lstStyle>
          <a:p>
            <a:fld id="{23236584-E446-4908-A371-BEB36FC4256D}" type="slidenum">
              <a:rPr lang="en-US"/>
              <a:pPr/>
              <a:t>‹#›</a:t>
            </a:fld>
            <a:endParaRPr lang="en-US"/>
          </a:p>
        </p:txBody>
      </p:sp>
    </p:spTree>
    <p:extLst>
      <p:ext uri="{BB962C8B-B14F-4D97-AF65-F5344CB8AC3E}">
        <p14:creationId xmlns:p14="http://schemas.microsoft.com/office/powerpoint/2010/main" val="17357041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5" name="Rounded Rectangle 4"/>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6" name="Rectangle 5"/>
          <p:cNvSpPr/>
          <p:nvPr/>
        </p:nvSpPr>
        <p:spPr>
          <a:xfrm flipV="1">
            <a:off x="93134" y="2376489"/>
            <a:ext cx="12018433"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7" name="Rectangle 6"/>
          <p:cNvSpPr/>
          <p:nvPr/>
        </p:nvSpPr>
        <p:spPr>
          <a:xfrm>
            <a:off x="93134" y="2341564"/>
            <a:ext cx="12018433"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8" name="Rectangle 7"/>
          <p:cNvSpPr/>
          <p:nvPr/>
        </p:nvSpPr>
        <p:spPr>
          <a:xfrm>
            <a:off x="91018" y="2468564"/>
            <a:ext cx="12020549"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29DB0C5F-37F7-4A18-8A12-BC79288F082D}" type="datetimeFigureOut">
              <a:rPr lang="en-US">
                <a:solidFill>
                  <a:srgbClr val="4E5B6F"/>
                </a:solidFill>
              </a:rPr>
              <a:pPr>
                <a:defRPr/>
              </a:pPr>
              <a:t>1/28/2016</a:t>
            </a:fld>
            <a:endParaRPr lang="en-US">
              <a:solidFill>
                <a:srgbClr val="4E5B6F"/>
              </a:solidFill>
            </a:endParaRPr>
          </a:p>
        </p:txBody>
      </p:sp>
      <p:sp>
        <p:nvSpPr>
          <p:cNvPr id="10" name="Footer Placeholder 4"/>
          <p:cNvSpPr>
            <a:spLocks noGrp="1"/>
          </p:cNvSpPr>
          <p:nvPr>
            <p:ph type="ftr" sz="quarter" idx="11"/>
          </p:nvPr>
        </p:nvSpPr>
        <p:spPr>
          <a:xfrm>
            <a:off x="1066800" y="6172200"/>
            <a:ext cx="5334000" cy="457200"/>
          </a:xfrm>
        </p:spPr>
        <p:txBody>
          <a:bodyPr/>
          <a:lstStyle>
            <a:lvl1pPr>
              <a:defRPr/>
            </a:lvl1pPr>
          </a:lstStyle>
          <a:p>
            <a:pPr>
              <a:defRPr/>
            </a:pPr>
            <a:endParaRPr lang="en-US">
              <a:solidFill>
                <a:srgbClr val="4E5B6F"/>
              </a:solidFill>
            </a:endParaRPr>
          </a:p>
        </p:txBody>
      </p:sp>
      <p:sp>
        <p:nvSpPr>
          <p:cNvPr id="11" name="Slide Number Placeholder 5"/>
          <p:cNvSpPr>
            <a:spLocks noGrp="1"/>
          </p:cNvSpPr>
          <p:nvPr>
            <p:ph type="sldNum" sz="quarter" idx="12"/>
          </p:nvPr>
        </p:nvSpPr>
        <p:spPr>
          <a:xfrm>
            <a:off x="194733" y="6208713"/>
            <a:ext cx="609600" cy="457200"/>
          </a:xfrm>
        </p:spPr>
        <p:txBody>
          <a:bodyPr/>
          <a:lstStyle>
            <a:lvl1pPr>
              <a:defRPr/>
            </a:lvl1pPr>
          </a:lstStyle>
          <a:p>
            <a:fld id="{531F67F8-1536-4C61-97DA-CB33154F7C2E}" type="slidenum">
              <a:rPr lang="en-US"/>
              <a:pPr/>
              <a:t>‹#›</a:t>
            </a:fld>
            <a:endParaRPr lang="en-US"/>
          </a:p>
        </p:txBody>
      </p:sp>
    </p:spTree>
    <p:extLst>
      <p:ext uri="{BB962C8B-B14F-4D97-AF65-F5344CB8AC3E}">
        <p14:creationId xmlns:p14="http://schemas.microsoft.com/office/powerpoint/2010/main" val="3257857536"/>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1219200" y="1447800"/>
            <a:ext cx="49987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6578600" y="1447800"/>
            <a:ext cx="49987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8DFE085-0559-4A38-A18C-6782F232AAAD}" type="datetimeFigureOut">
              <a:rPr lang="en-US">
                <a:solidFill>
                  <a:srgbClr val="4E5B6F"/>
                </a:solidFill>
              </a:rPr>
              <a:pPr>
                <a:defRPr/>
              </a:pPr>
              <a:t>1/28/2016</a:t>
            </a:fld>
            <a:endParaRPr lang="en-US">
              <a:solidFill>
                <a:srgbClr val="4E5B6F"/>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7" name="Slide Number Placeholder 22"/>
          <p:cNvSpPr>
            <a:spLocks noGrp="1"/>
          </p:cNvSpPr>
          <p:nvPr>
            <p:ph type="sldNum" sz="quarter" idx="12"/>
          </p:nvPr>
        </p:nvSpPr>
        <p:spPr/>
        <p:txBody>
          <a:bodyPr/>
          <a:lstStyle>
            <a:lvl1pPr>
              <a:defRPr/>
            </a:lvl1pPr>
          </a:lstStyle>
          <a:p>
            <a:fld id="{324EA1A2-DF25-4AFE-A389-6930DB5EDA98}" type="slidenum">
              <a:rPr lang="en-US"/>
              <a:pPr/>
              <a:t>‹#›</a:t>
            </a:fld>
            <a:endParaRPr lang="en-US"/>
          </a:p>
        </p:txBody>
      </p:sp>
    </p:spTree>
    <p:extLst>
      <p:ext uri="{BB962C8B-B14F-4D97-AF65-F5344CB8AC3E}">
        <p14:creationId xmlns:p14="http://schemas.microsoft.com/office/powerpoint/2010/main" val="20219642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1219200" y="2247900"/>
            <a:ext cx="4978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6604000" y="2247900"/>
            <a:ext cx="4978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6056954F-893A-4772-9CBC-6049CCA15A1E}" type="datetimeFigureOut">
              <a:rPr lang="en-US">
                <a:solidFill>
                  <a:srgbClr val="4E5B6F"/>
                </a:solidFill>
              </a:rPr>
              <a:pPr>
                <a:defRPr/>
              </a:pPr>
              <a:t>1/28/2016</a:t>
            </a:fld>
            <a:endParaRPr lang="en-US">
              <a:solidFill>
                <a:srgbClr val="4E5B6F"/>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9" name="Slide Number Placeholder 22"/>
          <p:cNvSpPr>
            <a:spLocks noGrp="1"/>
          </p:cNvSpPr>
          <p:nvPr>
            <p:ph type="sldNum" sz="quarter" idx="12"/>
          </p:nvPr>
        </p:nvSpPr>
        <p:spPr/>
        <p:txBody>
          <a:bodyPr/>
          <a:lstStyle>
            <a:lvl1pPr>
              <a:defRPr/>
            </a:lvl1pPr>
          </a:lstStyle>
          <a:p>
            <a:fld id="{17EE9386-85C3-49B6-BE13-AD7555D3B82D}" type="slidenum">
              <a:rPr lang="en-US"/>
              <a:pPr/>
              <a:t>‹#›</a:t>
            </a:fld>
            <a:endParaRPr lang="en-US"/>
          </a:p>
        </p:txBody>
      </p:sp>
    </p:spTree>
    <p:extLst>
      <p:ext uri="{BB962C8B-B14F-4D97-AF65-F5344CB8AC3E}">
        <p14:creationId xmlns:p14="http://schemas.microsoft.com/office/powerpoint/2010/main" val="24981465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12E5A2D6-93F1-4944-BEA8-0E03AE23FC42}" type="datetimeFigureOut">
              <a:rPr lang="en-US">
                <a:solidFill>
                  <a:srgbClr val="4E5B6F"/>
                </a:solidFill>
              </a:rPr>
              <a:pPr>
                <a:defRPr/>
              </a:pPr>
              <a:t>1/28/2016</a:t>
            </a:fld>
            <a:endParaRPr lang="en-US">
              <a:solidFill>
                <a:srgbClr val="4E5B6F"/>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5" name="Slide Number Placeholder 22"/>
          <p:cNvSpPr>
            <a:spLocks noGrp="1"/>
          </p:cNvSpPr>
          <p:nvPr>
            <p:ph type="sldNum" sz="quarter" idx="12"/>
          </p:nvPr>
        </p:nvSpPr>
        <p:spPr/>
        <p:txBody>
          <a:bodyPr/>
          <a:lstStyle>
            <a:lvl1pPr>
              <a:defRPr/>
            </a:lvl1pPr>
          </a:lstStyle>
          <a:p>
            <a:fld id="{DF57E30A-5704-4F0D-8BD3-AC3B78F709EB}" type="slidenum">
              <a:rPr lang="en-US"/>
              <a:pPr/>
              <a:t>‹#›</a:t>
            </a:fld>
            <a:endParaRPr lang="en-US"/>
          </a:p>
        </p:txBody>
      </p:sp>
    </p:spTree>
    <p:extLst>
      <p:ext uri="{BB962C8B-B14F-4D97-AF65-F5344CB8AC3E}">
        <p14:creationId xmlns:p14="http://schemas.microsoft.com/office/powerpoint/2010/main" val="3527879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88431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1AC85A2-9146-4139-A9E2-88927A1FDA18}" type="datetimeFigureOut">
              <a:rPr lang="en-US">
                <a:solidFill>
                  <a:srgbClr val="4E5B6F"/>
                </a:solidFill>
              </a:rPr>
              <a:pPr>
                <a:defRPr/>
              </a:pPr>
              <a:t>1/28/2016</a:t>
            </a:fld>
            <a:endParaRPr lang="en-US">
              <a:solidFill>
                <a:srgbClr val="4E5B6F"/>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4" name="Slide Number Placeholder 22"/>
          <p:cNvSpPr>
            <a:spLocks noGrp="1"/>
          </p:cNvSpPr>
          <p:nvPr>
            <p:ph type="sldNum" sz="quarter" idx="12"/>
          </p:nvPr>
        </p:nvSpPr>
        <p:spPr/>
        <p:txBody>
          <a:bodyPr/>
          <a:lstStyle>
            <a:lvl1pPr>
              <a:defRPr/>
            </a:lvl1pPr>
          </a:lstStyle>
          <a:p>
            <a:fld id="{1883BD8C-0DF0-4D70-BAB8-2DFE5911B56F}" type="slidenum">
              <a:rPr lang="en-US"/>
              <a:pPr/>
              <a:t>‹#›</a:t>
            </a:fld>
            <a:endParaRPr lang="en-US"/>
          </a:p>
        </p:txBody>
      </p:sp>
    </p:spTree>
    <p:extLst>
      <p:ext uri="{BB962C8B-B14F-4D97-AF65-F5344CB8AC3E}">
        <p14:creationId xmlns:p14="http://schemas.microsoft.com/office/powerpoint/2010/main" val="21675150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6" name="Rounded Rectangle 5"/>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3962400" y="1600200"/>
            <a:ext cx="762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67839DE8-ED2C-4EE4-8AD0-B8FEF772035D}" type="datetimeFigureOut">
              <a:rPr lang="en-US">
                <a:solidFill>
                  <a:srgbClr val="4E5B6F"/>
                </a:solidFill>
              </a:rPr>
              <a:pPr>
                <a:defRPr/>
              </a:pPr>
              <a:t>1/28/2016</a:t>
            </a:fld>
            <a:endParaRPr lang="en-US">
              <a:solidFill>
                <a:srgbClr val="4E5B6F"/>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9" name="Slide Number Placeholder 6"/>
          <p:cNvSpPr>
            <a:spLocks noGrp="1"/>
          </p:cNvSpPr>
          <p:nvPr>
            <p:ph type="sldNum" sz="quarter" idx="12"/>
          </p:nvPr>
        </p:nvSpPr>
        <p:spPr/>
        <p:txBody>
          <a:bodyPr/>
          <a:lstStyle>
            <a:lvl1pPr>
              <a:defRPr/>
            </a:lvl1pPr>
          </a:lstStyle>
          <a:p>
            <a:fld id="{D0F426D0-F452-43DC-89EF-C880DA77311C}" type="slidenum">
              <a:rPr lang="en-US"/>
              <a:pPr/>
              <a:t>‹#›</a:t>
            </a:fld>
            <a:endParaRPr lang="en-US"/>
          </a:p>
        </p:txBody>
      </p:sp>
    </p:spTree>
    <p:extLst>
      <p:ext uri="{BB962C8B-B14F-4D97-AF65-F5344CB8AC3E}">
        <p14:creationId xmlns:p14="http://schemas.microsoft.com/office/powerpoint/2010/main" val="29159654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91018" y="4683126"/>
            <a:ext cx="12009967"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6" name="Rectangle 5"/>
          <p:cNvSpPr/>
          <p:nvPr/>
        </p:nvSpPr>
        <p:spPr>
          <a:xfrm>
            <a:off x="91018" y="4649789"/>
            <a:ext cx="12009967"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7" name="Rectangle 6"/>
          <p:cNvSpPr/>
          <p:nvPr/>
        </p:nvSpPr>
        <p:spPr>
          <a:xfrm>
            <a:off x="91018" y="4773614"/>
            <a:ext cx="12009967"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63ED6AFC-38DE-4B2C-93D8-62F7ADB024FE}" type="datetimeFigureOut">
              <a:rPr lang="en-US">
                <a:solidFill>
                  <a:srgbClr val="4E5B6F"/>
                </a:solidFill>
              </a:rPr>
              <a:pPr>
                <a:defRPr/>
              </a:pPr>
              <a:t>1/28/2016</a:t>
            </a:fld>
            <a:endParaRPr lang="en-US">
              <a:solidFill>
                <a:srgbClr val="4E5B6F"/>
              </a:solidFill>
            </a:endParaRPr>
          </a:p>
        </p:txBody>
      </p:sp>
      <p:sp>
        <p:nvSpPr>
          <p:cNvPr id="9" name="Footer Placeholder 5"/>
          <p:cNvSpPr>
            <a:spLocks noGrp="1"/>
          </p:cNvSpPr>
          <p:nvPr>
            <p:ph type="ftr" sz="quarter" idx="11"/>
          </p:nvPr>
        </p:nvSpPr>
        <p:spPr>
          <a:xfrm>
            <a:off x="1219200" y="6172200"/>
            <a:ext cx="5181600" cy="457200"/>
          </a:xfrm>
        </p:spPr>
        <p:txBody>
          <a:bodyPr/>
          <a:lstStyle>
            <a:lvl1pPr>
              <a:defRPr/>
            </a:lvl1pPr>
          </a:lstStyle>
          <a:p>
            <a:pPr>
              <a:defRPr/>
            </a:pPr>
            <a:endParaRPr lang="en-US">
              <a:solidFill>
                <a:srgbClr val="4E5B6F"/>
              </a:solidFill>
            </a:endParaRPr>
          </a:p>
        </p:txBody>
      </p:sp>
      <p:sp>
        <p:nvSpPr>
          <p:cNvPr id="10" name="Slide Number Placeholder 6"/>
          <p:cNvSpPr>
            <a:spLocks noGrp="1"/>
          </p:cNvSpPr>
          <p:nvPr>
            <p:ph type="sldNum" sz="quarter" idx="12"/>
          </p:nvPr>
        </p:nvSpPr>
        <p:spPr>
          <a:xfrm>
            <a:off x="194733" y="6208713"/>
            <a:ext cx="609600" cy="457200"/>
          </a:xfrm>
        </p:spPr>
        <p:txBody>
          <a:bodyPr/>
          <a:lstStyle>
            <a:lvl1pPr>
              <a:defRPr/>
            </a:lvl1pPr>
          </a:lstStyle>
          <a:p>
            <a:fld id="{369D32A9-1BFB-4A1C-A5E4-13EA11196DFF}" type="slidenum">
              <a:rPr lang="en-US"/>
              <a:pPr/>
              <a:t>‹#›</a:t>
            </a:fld>
            <a:endParaRPr lang="en-US"/>
          </a:p>
        </p:txBody>
      </p:sp>
    </p:spTree>
    <p:extLst>
      <p:ext uri="{BB962C8B-B14F-4D97-AF65-F5344CB8AC3E}">
        <p14:creationId xmlns:p14="http://schemas.microsoft.com/office/powerpoint/2010/main" val="26342244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41A5428-97FD-42CC-A1E5-CB71B0E89466}" type="datetimeFigureOut">
              <a:rPr lang="en-US">
                <a:solidFill>
                  <a:srgbClr val="4E5B6F"/>
                </a:solidFill>
              </a:rPr>
              <a:pPr>
                <a:defRPr/>
              </a:pPr>
              <a:t>1/28/2016</a:t>
            </a:fld>
            <a:endParaRPr lang="en-US">
              <a:solidFill>
                <a:srgbClr val="4E5B6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6" name="Slide Number Placeholder 22"/>
          <p:cNvSpPr>
            <a:spLocks noGrp="1"/>
          </p:cNvSpPr>
          <p:nvPr>
            <p:ph type="sldNum" sz="quarter" idx="12"/>
          </p:nvPr>
        </p:nvSpPr>
        <p:spPr/>
        <p:txBody>
          <a:bodyPr/>
          <a:lstStyle>
            <a:lvl1pPr>
              <a:defRPr/>
            </a:lvl1pPr>
          </a:lstStyle>
          <a:p>
            <a:fld id="{5C2462A5-B966-4D99-8305-8B00B9B3F331}" type="slidenum">
              <a:rPr lang="en-US"/>
              <a:pPr/>
              <a:t>‹#›</a:t>
            </a:fld>
            <a:endParaRPr lang="en-US"/>
          </a:p>
        </p:txBody>
      </p:sp>
    </p:spTree>
    <p:extLst>
      <p:ext uri="{BB962C8B-B14F-4D97-AF65-F5344CB8AC3E}">
        <p14:creationId xmlns:p14="http://schemas.microsoft.com/office/powerpoint/2010/main" val="10195214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EC155E5-1721-49B1-B4BE-85E3A7ECEDE9}" type="datetimeFigureOut">
              <a:rPr lang="en-US">
                <a:solidFill>
                  <a:srgbClr val="4E5B6F"/>
                </a:solidFill>
              </a:rPr>
              <a:pPr>
                <a:defRPr/>
              </a:pPr>
              <a:t>1/28/2016</a:t>
            </a:fld>
            <a:endParaRPr lang="en-US">
              <a:solidFill>
                <a:srgbClr val="4E5B6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6" name="Slide Number Placeholder 22"/>
          <p:cNvSpPr>
            <a:spLocks noGrp="1"/>
          </p:cNvSpPr>
          <p:nvPr>
            <p:ph type="sldNum" sz="quarter" idx="12"/>
          </p:nvPr>
        </p:nvSpPr>
        <p:spPr/>
        <p:txBody>
          <a:bodyPr/>
          <a:lstStyle>
            <a:lvl1pPr>
              <a:defRPr/>
            </a:lvl1pPr>
          </a:lstStyle>
          <a:p>
            <a:fld id="{F2C8E75A-BEA8-4D58-94BB-8BB7C79341C4}" type="slidenum">
              <a:rPr lang="en-US"/>
              <a:pPr/>
              <a:t>‹#›</a:t>
            </a:fld>
            <a:endParaRPr lang="en-US"/>
          </a:p>
        </p:txBody>
      </p:sp>
    </p:spTree>
    <p:extLst>
      <p:ext uri="{BB962C8B-B14F-4D97-AF65-F5344CB8AC3E}">
        <p14:creationId xmlns:p14="http://schemas.microsoft.com/office/powerpoint/2010/main" val="133773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5" name="Rounded Rectangle 4"/>
          <p:cNvSpPr/>
          <p:nvPr/>
        </p:nvSpPr>
        <p:spPr>
          <a:xfrm>
            <a:off x="86785" y="69851"/>
            <a:ext cx="12018433"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6" name="Rectangle 5"/>
          <p:cNvSpPr/>
          <p:nvPr/>
        </p:nvSpPr>
        <p:spPr>
          <a:xfrm>
            <a:off x="84667" y="1449389"/>
            <a:ext cx="12026900"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7" name="Rectangle 6"/>
          <p:cNvSpPr/>
          <p:nvPr/>
        </p:nvSpPr>
        <p:spPr>
          <a:xfrm>
            <a:off x="84667"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10" name="Rectangle 9"/>
          <p:cNvSpPr/>
          <p:nvPr/>
        </p:nvSpPr>
        <p:spPr>
          <a:xfrm>
            <a:off x="84667" y="2976564"/>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4CE7B347-3D97-4843-A4CB-68761F242209}" type="datetimeFigureOut">
              <a:rPr lang="en-US">
                <a:solidFill>
                  <a:srgbClr val="4E5B6F"/>
                </a:solidFill>
              </a:rPr>
              <a:pPr>
                <a:defRPr/>
              </a:pPr>
              <a:t>1/28/2016</a:t>
            </a:fld>
            <a:endParaRPr lang="en-US">
              <a:solidFill>
                <a:srgbClr val="4E5B6F"/>
              </a:solidFill>
            </a:endParaRPr>
          </a:p>
        </p:txBody>
      </p:sp>
      <p:sp>
        <p:nvSpPr>
          <p:cNvPr id="12" name="Footer Placeholder 16"/>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13" name="Slide Number Placeholder 28"/>
          <p:cNvSpPr>
            <a:spLocks noGrp="1"/>
          </p:cNvSpPr>
          <p:nvPr>
            <p:ph type="sldNum" sz="quarter" idx="12"/>
          </p:nvPr>
        </p:nvSpPr>
        <p:spPr/>
        <p:txBody>
          <a:bodyPr/>
          <a:lstStyle>
            <a:lvl1pPr>
              <a:defRPr/>
            </a:lvl1pPr>
          </a:lstStyle>
          <a:p>
            <a:fld id="{80749761-9600-4554-A40E-275B70513BC9}" type="slidenum">
              <a:rPr lang="en-US"/>
              <a:pPr/>
              <a:t>‹#›</a:t>
            </a:fld>
            <a:endParaRPr lang="en-US"/>
          </a:p>
        </p:txBody>
      </p:sp>
    </p:spTree>
    <p:extLst>
      <p:ext uri="{BB962C8B-B14F-4D97-AF65-F5344CB8AC3E}">
        <p14:creationId xmlns:p14="http://schemas.microsoft.com/office/powerpoint/2010/main" val="3014939818"/>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1219200" y="1447800"/>
            <a:ext cx="1036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45C97E5-5A49-4928-A3F2-A0BF0406A7BD}" type="datetimeFigureOut">
              <a:rPr lang="en-US">
                <a:solidFill>
                  <a:srgbClr val="4E5B6F"/>
                </a:solidFill>
              </a:rPr>
              <a:pPr>
                <a:defRPr/>
              </a:pPr>
              <a:t>1/28/2016</a:t>
            </a:fld>
            <a:endParaRPr lang="en-US">
              <a:solidFill>
                <a:srgbClr val="4E5B6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6" name="Slide Number Placeholder 22"/>
          <p:cNvSpPr>
            <a:spLocks noGrp="1"/>
          </p:cNvSpPr>
          <p:nvPr>
            <p:ph type="sldNum" sz="quarter" idx="12"/>
          </p:nvPr>
        </p:nvSpPr>
        <p:spPr/>
        <p:txBody>
          <a:bodyPr/>
          <a:lstStyle>
            <a:lvl1pPr>
              <a:defRPr/>
            </a:lvl1pPr>
          </a:lstStyle>
          <a:p>
            <a:fld id="{23236584-E446-4908-A371-BEB36FC4256D}" type="slidenum">
              <a:rPr lang="en-US"/>
              <a:pPr/>
              <a:t>‹#›</a:t>
            </a:fld>
            <a:endParaRPr lang="en-US"/>
          </a:p>
        </p:txBody>
      </p:sp>
    </p:spTree>
    <p:extLst>
      <p:ext uri="{BB962C8B-B14F-4D97-AF65-F5344CB8AC3E}">
        <p14:creationId xmlns:p14="http://schemas.microsoft.com/office/powerpoint/2010/main" val="782835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5" name="Rounded Rectangle 4"/>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6" name="Rectangle 5"/>
          <p:cNvSpPr/>
          <p:nvPr/>
        </p:nvSpPr>
        <p:spPr>
          <a:xfrm flipV="1">
            <a:off x="93134" y="2376489"/>
            <a:ext cx="12018433"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7" name="Rectangle 6"/>
          <p:cNvSpPr/>
          <p:nvPr/>
        </p:nvSpPr>
        <p:spPr>
          <a:xfrm>
            <a:off x="93134" y="2341564"/>
            <a:ext cx="12018433"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8" name="Rectangle 7"/>
          <p:cNvSpPr/>
          <p:nvPr/>
        </p:nvSpPr>
        <p:spPr>
          <a:xfrm>
            <a:off x="91018" y="2468564"/>
            <a:ext cx="12020549"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29DB0C5F-37F7-4A18-8A12-BC79288F082D}" type="datetimeFigureOut">
              <a:rPr lang="en-US">
                <a:solidFill>
                  <a:srgbClr val="4E5B6F"/>
                </a:solidFill>
              </a:rPr>
              <a:pPr>
                <a:defRPr/>
              </a:pPr>
              <a:t>1/28/2016</a:t>
            </a:fld>
            <a:endParaRPr lang="en-US">
              <a:solidFill>
                <a:srgbClr val="4E5B6F"/>
              </a:solidFill>
            </a:endParaRPr>
          </a:p>
        </p:txBody>
      </p:sp>
      <p:sp>
        <p:nvSpPr>
          <p:cNvPr id="10" name="Footer Placeholder 4"/>
          <p:cNvSpPr>
            <a:spLocks noGrp="1"/>
          </p:cNvSpPr>
          <p:nvPr>
            <p:ph type="ftr" sz="quarter" idx="11"/>
          </p:nvPr>
        </p:nvSpPr>
        <p:spPr>
          <a:xfrm>
            <a:off x="1066800" y="6172200"/>
            <a:ext cx="5334000" cy="457200"/>
          </a:xfrm>
        </p:spPr>
        <p:txBody>
          <a:bodyPr/>
          <a:lstStyle>
            <a:lvl1pPr>
              <a:defRPr/>
            </a:lvl1pPr>
          </a:lstStyle>
          <a:p>
            <a:pPr>
              <a:defRPr/>
            </a:pPr>
            <a:endParaRPr lang="en-US">
              <a:solidFill>
                <a:srgbClr val="4E5B6F"/>
              </a:solidFill>
            </a:endParaRPr>
          </a:p>
        </p:txBody>
      </p:sp>
      <p:sp>
        <p:nvSpPr>
          <p:cNvPr id="11" name="Slide Number Placeholder 5"/>
          <p:cNvSpPr>
            <a:spLocks noGrp="1"/>
          </p:cNvSpPr>
          <p:nvPr>
            <p:ph type="sldNum" sz="quarter" idx="12"/>
          </p:nvPr>
        </p:nvSpPr>
        <p:spPr>
          <a:xfrm>
            <a:off x="194733" y="6208713"/>
            <a:ext cx="609600" cy="457200"/>
          </a:xfrm>
        </p:spPr>
        <p:txBody>
          <a:bodyPr/>
          <a:lstStyle>
            <a:lvl1pPr>
              <a:defRPr/>
            </a:lvl1pPr>
          </a:lstStyle>
          <a:p>
            <a:fld id="{531F67F8-1536-4C61-97DA-CB33154F7C2E}" type="slidenum">
              <a:rPr lang="en-US"/>
              <a:pPr/>
              <a:t>‹#›</a:t>
            </a:fld>
            <a:endParaRPr lang="en-US"/>
          </a:p>
        </p:txBody>
      </p:sp>
    </p:spTree>
    <p:extLst>
      <p:ext uri="{BB962C8B-B14F-4D97-AF65-F5344CB8AC3E}">
        <p14:creationId xmlns:p14="http://schemas.microsoft.com/office/powerpoint/2010/main" val="365587251"/>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1219200" y="1447800"/>
            <a:ext cx="49987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6578600" y="1447800"/>
            <a:ext cx="49987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8DFE085-0559-4A38-A18C-6782F232AAAD}" type="datetimeFigureOut">
              <a:rPr lang="en-US">
                <a:solidFill>
                  <a:srgbClr val="4E5B6F"/>
                </a:solidFill>
              </a:rPr>
              <a:pPr>
                <a:defRPr/>
              </a:pPr>
              <a:t>1/28/2016</a:t>
            </a:fld>
            <a:endParaRPr lang="en-US">
              <a:solidFill>
                <a:srgbClr val="4E5B6F"/>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7" name="Slide Number Placeholder 22"/>
          <p:cNvSpPr>
            <a:spLocks noGrp="1"/>
          </p:cNvSpPr>
          <p:nvPr>
            <p:ph type="sldNum" sz="quarter" idx="12"/>
          </p:nvPr>
        </p:nvSpPr>
        <p:spPr/>
        <p:txBody>
          <a:bodyPr/>
          <a:lstStyle>
            <a:lvl1pPr>
              <a:defRPr/>
            </a:lvl1pPr>
          </a:lstStyle>
          <a:p>
            <a:fld id="{324EA1A2-DF25-4AFE-A389-6930DB5EDA98}" type="slidenum">
              <a:rPr lang="en-US"/>
              <a:pPr/>
              <a:t>‹#›</a:t>
            </a:fld>
            <a:endParaRPr lang="en-US"/>
          </a:p>
        </p:txBody>
      </p:sp>
    </p:spTree>
    <p:extLst>
      <p:ext uri="{BB962C8B-B14F-4D97-AF65-F5344CB8AC3E}">
        <p14:creationId xmlns:p14="http://schemas.microsoft.com/office/powerpoint/2010/main" val="6116057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1219200" y="2247900"/>
            <a:ext cx="4978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6604000" y="2247900"/>
            <a:ext cx="4978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6056954F-893A-4772-9CBC-6049CCA15A1E}" type="datetimeFigureOut">
              <a:rPr lang="en-US">
                <a:solidFill>
                  <a:srgbClr val="4E5B6F"/>
                </a:solidFill>
              </a:rPr>
              <a:pPr>
                <a:defRPr/>
              </a:pPr>
              <a:t>1/28/2016</a:t>
            </a:fld>
            <a:endParaRPr lang="en-US">
              <a:solidFill>
                <a:srgbClr val="4E5B6F"/>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9" name="Slide Number Placeholder 22"/>
          <p:cNvSpPr>
            <a:spLocks noGrp="1"/>
          </p:cNvSpPr>
          <p:nvPr>
            <p:ph type="sldNum" sz="quarter" idx="12"/>
          </p:nvPr>
        </p:nvSpPr>
        <p:spPr/>
        <p:txBody>
          <a:bodyPr/>
          <a:lstStyle>
            <a:lvl1pPr>
              <a:defRPr/>
            </a:lvl1pPr>
          </a:lstStyle>
          <a:p>
            <a:fld id="{17EE9386-85C3-49B6-BE13-AD7555D3B82D}" type="slidenum">
              <a:rPr lang="en-US"/>
              <a:pPr/>
              <a:t>‹#›</a:t>
            </a:fld>
            <a:endParaRPr lang="en-US"/>
          </a:p>
        </p:txBody>
      </p:sp>
    </p:spTree>
    <p:extLst>
      <p:ext uri="{BB962C8B-B14F-4D97-AF65-F5344CB8AC3E}">
        <p14:creationId xmlns:p14="http://schemas.microsoft.com/office/powerpoint/2010/main" val="3078546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1/28/2016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948182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12E5A2D6-93F1-4944-BEA8-0E03AE23FC42}" type="datetimeFigureOut">
              <a:rPr lang="en-US">
                <a:solidFill>
                  <a:srgbClr val="4E5B6F"/>
                </a:solidFill>
              </a:rPr>
              <a:pPr>
                <a:defRPr/>
              </a:pPr>
              <a:t>1/28/2016</a:t>
            </a:fld>
            <a:endParaRPr lang="en-US">
              <a:solidFill>
                <a:srgbClr val="4E5B6F"/>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5" name="Slide Number Placeholder 22"/>
          <p:cNvSpPr>
            <a:spLocks noGrp="1"/>
          </p:cNvSpPr>
          <p:nvPr>
            <p:ph type="sldNum" sz="quarter" idx="12"/>
          </p:nvPr>
        </p:nvSpPr>
        <p:spPr/>
        <p:txBody>
          <a:bodyPr/>
          <a:lstStyle>
            <a:lvl1pPr>
              <a:defRPr/>
            </a:lvl1pPr>
          </a:lstStyle>
          <a:p>
            <a:fld id="{DF57E30A-5704-4F0D-8BD3-AC3B78F709EB}" type="slidenum">
              <a:rPr lang="en-US"/>
              <a:pPr/>
              <a:t>‹#›</a:t>
            </a:fld>
            <a:endParaRPr lang="en-US"/>
          </a:p>
        </p:txBody>
      </p:sp>
    </p:spTree>
    <p:extLst>
      <p:ext uri="{BB962C8B-B14F-4D97-AF65-F5344CB8AC3E}">
        <p14:creationId xmlns:p14="http://schemas.microsoft.com/office/powerpoint/2010/main" val="13082721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1AC85A2-9146-4139-A9E2-88927A1FDA18}" type="datetimeFigureOut">
              <a:rPr lang="en-US">
                <a:solidFill>
                  <a:srgbClr val="4E5B6F"/>
                </a:solidFill>
              </a:rPr>
              <a:pPr>
                <a:defRPr/>
              </a:pPr>
              <a:t>1/28/2016</a:t>
            </a:fld>
            <a:endParaRPr lang="en-US">
              <a:solidFill>
                <a:srgbClr val="4E5B6F"/>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4" name="Slide Number Placeholder 22"/>
          <p:cNvSpPr>
            <a:spLocks noGrp="1"/>
          </p:cNvSpPr>
          <p:nvPr>
            <p:ph type="sldNum" sz="quarter" idx="12"/>
          </p:nvPr>
        </p:nvSpPr>
        <p:spPr/>
        <p:txBody>
          <a:bodyPr/>
          <a:lstStyle>
            <a:lvl1pPr>
              <a:defRPr/>
            </a:lvl1pPr>
          </a:lstStyle>
          <a:p>
            <a:fld id="{1883BD8C-0DF0-4D70-BAB8-2DFE5911B56F}" type="slidenum">
              <a:rPr lang="en-US"/>
              <a:pPr/>
              <a:t>‹#›</a:t>
            </a:fld>
            <a:endParaRPr lang="en-US"/>
          </a:p>
        </p:txBody>
      </p:sp>
    </p:spTree>
    <p:extLst>
      <p:ext uri="{BB962C8B-B14F-4D97-AF65-F5344CB8AC3E}">
        <p14:creationId xmlns:p14="http://schemas.microsoft.com/office/powerpoint/2010/main" val="16041005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6" name="Rounded Rectangle 5"/>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3962400" y="1600200"/>
            <a:ext cx="762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67839DE8-ED2C-4EE4-8AD0-B8FEF772035D}" type="datetimeFigureOut">
              <a:rPr lang="en-US">
                <a:solidFill>
                  <a:srgbClr val="4E5B6F"/>
                </a:solidFill>
              </a:rPr>
              <a:pPr>
                <a:defRPr/>
              </a:pPr>
              <a:t>1/28/2016</a:t>
            </a:fld>
            <a:endParaRPr lang="en-US">
              <a:solidFill>
                <a:srgbClr val="4E5B6F"/>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9" name="Slide Number Placeholder 6"/>
          <p:cNvSpPr>
            <a:spLocks noGrp="1"/>
          </p:cNvSpPr>
          <p:nvPr>
            <p:ph type="sldNum" sz="quarter" idx="12"/>
          </p:nvPr>
        </p:nvSpPr>
        <p:spPr/>
        <p:txBody>
          <a:bodyPr/>
          <a:lstStyle>
            <a:lvl1pPr>
              <a:defRPr/>
            </a:lvl1pPr>
          </a:lstStyle>
          <a:p>
            <a:fld id="{D0F426D0-F452-43DC-89EF-C880DA77311C}" type="slidenum">
              <a:rPr lang="en-US"/>
              <a:pPr/>
              <a:t>‹#›</a:t>
            </a:fld>
            <a:endParaRPr lang="en-US"/>
          </a:p>
        </p:txBody>
      </p:sp>
    </p:spTree>
    <p:extLst>
      <p:ext uri="{BB962C8B-B14F-4D97-AF65-F5344CB8AC3E}">
        <p14:creationId xmlns:p14="http://schemas.microsoft.com/office/powerpoint/2010/main" val="22036101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91018" y="4683126"/>
            <a:ext cx="12009967"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6" name="Rectangle 5"/>
          <p:cNvSpPr/>
          <p:nvPr/>
        </p:nvSpPr>
        <p:spPr>
          <a:xfrm>
            <a:off x="91018" y="4649789"/>
            <a:ext cx="12009967"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7" name="Rectangle 6"/>
          <p:cNvSpPr/>
          <p:nvPr/>
        </p:nvSpPr>
        <p:spPr>
          <a:xfrm>
            <a:off x="91018" y="4773614"/>
            <a:ext cx="12009967"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63ED6AFC-38DE-4B2C-93D8-62F7ADB024FE}" type="datetimeFigureOut">
              <a:rPr lang="en-US">
                <a:solidFill>
                  <a:srgbClr val="4E5B6F"/>
                </a:solidFill>
              </a:rPr>
              <a:pPr>
                <a:defRPr/>
              </a:pPr>
              <a:t>1/28/2016</a:t>
            </a:fld>
            <a:endParaRPr lang="en-US">
              <a:solidFill>
                <a:srgbClr val="4E5B6F"/>
              </a:solidFill>
            </a:endParaRPr>
          </a:p>
        </p:txBody>
      </p:sp>
      <p:sp>
        <p:nvSpPr>
          <p:cNvPr id="9" name="Footer Placeholder 5"/>
          <p:cNvSpPr>
            <a:spLocks noGrp="1"/>
          </p:cNvSpPr>
          <p:nvPr>
            <p:ph type="ftr" sz="quarter" idx="11"/>
          </p:nvPr>
        </p:nvSpPr>
        <p:spPr>
          <a:xfrm>
            <a:off x="1219200" y="6172200"/>
            <a:ext cx="5181600" cy="457200"/>
          </a:xfrm>
        </p:spPr>
        <p:txBody>
          <a:bodyPr/>
          <a:lstStyle>
            <a:lvl1pPr>
              <a:defRPr/>
            </a:lvl1pPr>
          </a:lstStyle>
          <a:p>
            <a:pPr>
              <a:defRPr/>
            </a:pPr>
            <a:endParaRPr lang="en-US">
              <a:solidFill>
                <a:srgbClr val="4E5B6F"/>
              </a:solidFill>
            </a:endParaRPr>
          </a:p>
        </p:txBody>
      </p:sp>
      <p:sp>
        <p:nvSpPr>
          <p:cNvPr id="10" name="Slide Number Placeholder 6"/>
          <p:cNvSpPr>
            <a:spLocks noGrp="1"/>
          </p:cNvSpPr>
          <p:nvPr>
            <p:ph type="sldNum" sz="quarter" idx="12"/>
          </p:nvPr>
        </p:nvSpPr>
        <p:spPr>
          <a:xfrm>
            <a:off x="194733" y="6208713"/>
            <a:ext cx="609600" cy="457200"/>
          </a:xfrm>
        </p:spPr>
        <p:txBody>
          <a:bodyPr/>
          <a:lstStyle>
            <a:lvl1pPr>
              <a:defRPr/>
            </a:lvl1pPr>
          </a:lstStyle>
          <a:p>
            <a:fld id="{369D32A9-1BFB-4A1C-A5E4-13EA11196DFF}" type="slidenum">
              <a:rPr lang="en-US"/>
              <a:pPr/>
              <a:t>‹#›</a:t>
            </a:fld>
            <a:endParaRPr lang="en-US"/>
          </a:p>
        </p:txBody>
      </p:sp>
    </p:spTree>
    <p:extLst>
      <p:ext uri="{BB962C8B-B14F-4D97-AF65-F5344CB8AC3E}">
        <p14:creationId xmlns:p14="http://schemas.microsoft.com/office/powerpoint/2010/main" val="4445985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41A5428-97FD-42CC-A1E5-CB71B0E89466}" type="datetimeFigureOut">
              <a:rPr lang="en-US">
                <a:solidFill>
                  <a:srgbClr val="4E5B6F"/>
                </a:solidFill>
              </a:rPr>
              <a:pPr>
                <a:defRPr/>
              </a:pPr>
              <a:t>1/28/2016</a:t>
            </a:fld>
            <a:endParaRPr lang="en-US">
              <a:solidFill>
                <a:srgbClr val="4E5B6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6" name="Slide Number Placeholder 22"/>
          <p:cNvSpPr>
            <a:spLocks noGrp="1"/>
          </p:cNvSpPr>
          <p:nvPr>
            <p:ph type="sldNum" sz="quarter" idx="12"/>
          </p:nvPr>
        </p:nvSpPr>
        <p:spPr/>
        <p:txBody>
          <a:bodyPr/>
          <a:lstStyle>
            <a:lvl1pPr>
              <a:defRPr/>
            </a:lvl1pPr>
          </a:lstStyle>
          <a:p>
            <a:fld id="{5C2462A5-B966-4D99-8305-8B00B9B3F331}" type="slidenum">
              <a:rPr lang="en-US"/>
              <a:pPr/>
              <a:t>‹#›</a:t>
            </a:fld>
            <a:endParaRPr lang="en-US"/>
          </a:p>
        </p:txBody>
      </p:sp>
    </p:spTree>
    <p:extLst>
      <p:ext uri="{BB962C8B-B14F-4D97-AF65-F5344CB8AC3E}">
        <p14:creationId xmlns:p14="http://schemas.microsoft.com/office/powerpoint/2010/main" val="36506906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EC155E5-1721-49B1-B4BE-85E3A7ECEDE9}" type="datetimeFigureOut">
              <a:rPr lang="en-US">
                <a:solidFill>
                  <a:srgbClr val="4E5B6F"/>
                </a:solidFill>
              </a:rPr>
              <a:pPr>
                <a:defRPr/>
              </a:pPr>
              <a:t>1/28/2016</a:t>
            </a:fld>
            <a:endParaRPr lang="en-US">
              <a:solidFill>
                <a:srgbClr val="4E5B6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6" name="Slide Number Placeholder 22"/>
          <p:cNvSpPr>
            <a:spLocks noGrp="1"/>
          </p:cNvSpPr>
          <p:nvPr>
            <p:ph type="sldNum" sz="quarter" idx="12"/>
          </p:nvPr>
        </p:nvSpPr>
        <p:spPr/>
        <p:txBody>
          <a:bodyPr/>
          <a:lstStyle>
            <a:lvl1pPr>
              <a:defRPr/>
            </a:lvl1pPr>
          </a:lstStyle>
          <a:p>
            <a:fld id="{F2C8E75A-BEA8-4D58-94BB-8BB7C79341C4}" type="slidenum">
              <a:rPr lang="en-US"/>
              <a:pPr/>
              <a:t>‹#›</a:t>
            </a:fld>
            <a:endParaRPr lang="en-US"/>
          </a:p>
        </p:txBody>
      </p:sp>
    </p:spTree>
    <p:extLst>
      <p:ext uri="{BB962C8B-B14F-4D97-AF65-F5344CB8AC3E}">
        <p14:creationId xmlns:p14="http://schemas.microsoft.com/office/powerpoint/2010/main" val="30401242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5" name="Rounded Rectangle 4"/>
          <p:cNvSpPr/>
          <p:nvPr/>
        </p:nvSpPr>
        <p:spPr>
          <a:xfrm>
            <a:off x="86785" y="69851"/>
            <a:ext cx="12018433"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6" name="Rectangle 5"/>
          <p:cNvSpPr/>
          <p:nvPr/>
        </p:nvSpPr>
        <p:spPr>
          <a:xfrm>
            <a:off x="84667" y="1449389"/>
            <a:ext cx="12026900"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7" name="Rectangle 6"/>
          <p:cNvSpPr/>
          <p:nvPr/>
        </p:nvSpPr>
        <p:spPr>
          <a:xfrm>
            <a:off x="84667"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10" name="Rectangle 9"/>
          <p:cNvSpPr/>
          <p:nvPr/>
        </p:nvSpPr>
        <p:spPr>
          <a:xfrm>
            <a:off x="84667" y="2976564"/>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4CE7B347-3D97-4843-A4CB-68761F242209}" type="datetimeFigureOut">
              <a:rPr lang="en-US">
                <a:solidFill>
                  <a:srgbClr val="4E5B6F"/>
                </a:solidFill>
              </a:rPr>
              <a:pPr>
                <a:defRPr/>
              </a:pPr>
              <a:t>1/28/2016</a:t>
            </a:fld>
            <a:endParaRPr lang="en-US">
              <a:solidFill>
                <a:srgbClr val="4E5B6F"/>
              </a:solidFill>
            </a:endParaRPr>
          </a:p>
        </p:txBody>
      </p:sp>
      <p:sp>
        <p:nvSpPr>
          <p:cNvPr id="12" name="Footer Placeholder 16"/>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13" name="Slide Number Placeholder 28"/>
          <p:cNvSpPr>
            <a:spLocks noGrp="1"/>
          </p:cNvSpPr>
          <p:nvPr>
            <p:ph type="sldNum" sz="quarter" idx="12"/>
          </p:nvPr>
        </p:nvSpPr>
        <p:spPr/>
        <p:txBody>
          <a:bodyPr/>
          <a:lstStyle>
            <a:lvl1pPr>
              <a:defRPr/>
            </a:lvl1pPr>
          </a:lstStyle>
          <a:p>
            <a:fld id="{80749761-9600-4554-A40E-275B70513BC9}" type="slidenum">
              <a:rPr lang="en-US"/>
              <a:pPr/>
              <a:t>‹#›</a:t>
            </a:fld>
            <a:endParaRPr lang="en-US"/>
          </a:p>
        </p:txBody>
      </p:sp>
    </p:spTree>
    <p:extLst>
      <p:ext uri="{BB962C8B-B14F-4D97-AF65-F5344CB8AC3E}">
        <p14:creationId xmlns:p14="http://schemas.microsoft.com/office/powerpoint/2010/main" val="917951457"/>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1219200" y="1447800"/>
            <a:ext cx="10363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45C97E5-5A49-4928-A3F2-A0BF0406A7BD}" type="datetimeFigureOut">
              <a:rPr lang="en-US">
                <a:solidFill>
                  <a:srgbClr val="4E5B6F"/>
                </a:solidFill>
              </a:rPr>
              <a:pPr>
                <a:defRPr/>
              </a:pPr>
              <a:t>1/28/2016</a:t>
            </a:fld>
            <a:endParaRPr lang="en-US">
              <a:solidFill>
                <a:srgbClr val="4E5B6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6" name="Slide Number Placeholder 22"/>
          <p:cNvSpPr>
            <a:spLocks noGrp="1"/>
          </p:cNvSpPr>
          <p:nvPr>
            <p:ph type="sldNum" sz="quarter" idx="12"/>
          </p:nvPr>
        </p:nvSpPr>
        <p:spPr/>
        <p:txBody>
          <a:bodyPr/>
          <a:lstStyle>
            <a:lvl1pPr>
              <a:defRPr/>
            </a:lvl1pPr>
          </a:lstStyle>
          <a:p>
            <a:fld id="{23236584-E446-4908-A371-BEB36FC4256D}" type="slidenum">
              <a:rPr lang="en-US"/>
              <a:pPr/>
              <a:t>‹#›</a:t>
            </a:fld>
            <a:endParaRPr lang="en-US"/>
          </a:p>
        </p:txBody>
      </p:sp>
    </p:spTree>
    <p:extLst>
      <p:ext uri="{BB962C8B-B14F-4D97-AF65-F5344CB8AC3E}">
        <p14:creationId xmlns:p14="http://schemas.microsoft.com/office/powerpoint/2010/main" val="29777682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5" name="Rounded Rectangle 4"/>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6" name="Rectangle 5"/>
          <p:cNvSpPr/>
          <p:nvPr/>
        </p:nvSpPr>
        <p:spPr>
          <a:xfrm flipV="1">
            <a:off x="93134" y="2376489"/>
            <a:ext cx="12018433"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7" name="Rectangle 6"/>
          <p:cNvSpPr/>
          <p:nvPr/>
        </p:nvSpPr>
        <p:spPr>
          <a:xfrm>
            <a:off x="93134" y="2341564"/>
            <a:ext cx="12018433"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8" name="Rectangle 7"/>
          <p:cNvSpPr/>
          <p:nvPr/>
        </p:nvSpPr>
        <p:spPr>
          <a:xfrm>
            <a:off x="91018" y="2468564"/>
            <a:ext cx="12020549"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29DB0C5F-37F7-4A18-8A12-BC79288F082D}" type="datetimeFigureOut">
              <a:rPr lang="en-US">
                <a:solidFill>
                  <a:srgbClr val="4E5B6F"/>
                </a:solidFill>
              </a:rPr>
              <a:pPr>
                <a:defRPr/>
              </a:pPr>
              <a:t>1/28/2016</a:t>
            </a:fld>
            <a:endParaRPr lang="en-US">
              <a:solidFill>
                <a:srgbClr val="4E5B6F"/>
              </a:solidFill>
            </a:endParaRPr>
          </a:p>
        </p:txBody>
      </p:sp>
      <p:sp>
        <p:nvSpPr>
          <p:cNvPr id="10" name="Footer Placeholder 4"/>
          <p:cNvSpPr>
            <a:spLocks noGrp="1"/>
          </p:cNvSpPr>
          <p:nvPr>
            <p:ph type="ftr" sz="quarter" idx="11"/>
          </p:nvPr>
        </p:nvSpPr>
        <p:spPr>
          <a:xfrm>
            <a:off x="1066800" y="6172200"/>
            <a:ext cx="5334000" cy="457200"/>
          </a:xfrm>
        </p:spPr>
        <p:txBody>
          <a:bodyPr/>
          <a:lstStyle>
            <a:lvl1pPr>
              <a:defRPr/>
            </a:lvl1pPr>
          </a:lstStyle>
          <a:p>
            <a:pPr>
              <a:defRPr/>
            </a:pPr>
            <a:endParaRPr lang="en-US">
              <a:solidFill>
                <a:srgbClr val="4E5B6F"/>
              </a:solidFill>
            </a:endParaRPr>
          </a:p>
        </p:txBody>
      </p:sp>
      <p:sp>
        <p:nvSpPr>
          <p:cNvPr id="11" name="Slide Number Placeholder 5"/>
          <p:cNvSpPr>
            <a:spLocks noGrp="1"/>
          </p:cNvSpPr>
          <p:nvPr>
            <p:ph type="sldNum" sz="quarter" idx="12"/>
          </p:nvPr>
        </p:nvSpPr>
        <p:spPr>
          <a:xfrm>
            <a:off x="194733" y="6208713"/>
            <a:ext cx="609600" cy="457200"/>
          </a:xfrm>
        </p:spPr>
        <p:txBody>
          <a:bodyPr/>
          <a:lstStyle>
            <a:lvl1pPr>
              <a:defRPr/>
            </a:lvl1pPr>
          </a:lstStyle>
          <a:p>
            <a:fld id="{531F67F8-1536-4C61-97DA-CB33154F7C2E}" type="slidenum">
              <a:rPr lang="en-US"/>
              <a:pPr/>
              <a:t>‹#›</a:t>
            </a:fld>
            <a:endParaRPr lang="en-US"/>
          </a:p>
        </p:txBody>
      </p:sp>
    </p:spTree>
    <p:extLst>
      <p:ext uri="{BB962C8B-B14F-4D97-AF65-F5344CB8AC3E}">
        <p14:creationId xmlns:p14="http://schemas.microsoft.com/office/powerpoint/2010/main" val="3114637198"/>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1219200" y="1447800"/>
            <a:ext cx="49987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6578600" y="1447800"/>
            <a:ext cx="49987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8DFE085-0559-4A38-A18C-6782F232AAAD}" type="datetimeFigureOut">
              <a:rPr lang="en-US">
                <a:solidFill>
                  <a:srgbClr val="4E5B6F"/>
                </a:solidFill>
              </a:rPr>
              <a:pPr>
                <a:defRPr/>
              </a:pPr>
              <a:t>1/28/2016</a:t>
            </a:fld>
            <a:endParaRPr lang="en-US">
              <a:solidFill>
                <a:srgbClr val="4E5B6F"/>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7" name="Slide Number Placeholder 22"/>
          <p:cNvSpPr>
            <a:spLocks noGrp="1"/>
          </p:cNvSpPr>
          <p:nvPr>
            <p:ph type="sldNum" sz="quarter" idx="12"/>
          </p:nvPr>
        </p:nvSpPr>
        <p:spPr/>
        <p:txBody>
          <a:bodyPr/>
          <a:lstStyle>
            <a:lvl1pPr>
              <a:defRPr/>
            </a:lvl1pPr>
          </a:lstStyle>
          <a:p>
            <a:fld id="{324EA1A2-DF25-4AFE-A389-6930DB5EDA98}" type="slidenum">
              <a:rPr lang="en-US"/>
              <a:pPr/>
              <a:t>‹#›</a:t>
            </a:fld>
            <a:endParaRPr lang="en-US"/>
          </a:p>
        </p:txBody>
      </p:sp>
    </p:spTree>
    <p:extLst>
      <p:ext uri="{BB962C8B-B14F-4D97-AF65-F5344CB8AC3E}">
        <p14:creationId xmlns:p14="http://schemas.microsoft.com/office/powerpoint/2010/main" val="2176393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theme" Target="../theme/theme1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image" Target="../media/image4.png"/><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10" Type="http://schemas.openxmlformats.org/officeDocument/2006/relationships/slideLayout" Target="../slideLayouts/slideLayout127.xml"/><Relationship Id="rId19" Type="http://schemas.openxmlformats.org/officeDocument/2006/relationships/image" Target="../media/image3.png"/><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1.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2.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3.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4.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5.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16.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7.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9.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rtl="0"/>
            <a:fld id="{B61BEF0D-F0BB-DE4B-95CE-6DB70DBA9567}" type="datetimeFigureOut">
              <a:rPr lang="en-US" dirty="0">
                <a:solidFill>
                  <a:prstClr val="black"/>
                </a:solidFill>
              </a:rPr>
              <a:pPr defTabSz="457200" rtl="0"/>
              <a:t>1/28/2016</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rtl="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rtl="0"/>
            <a:fld id="{D57F1E4F-1CFF-5643-939E-217C01CDF565}" type="slidenum">
              <a:rPr lang="en-US" dirty="0">
                <a:solidFill>
                  <a:prstClr val="black"/>
                </a:solidFill>
              </a:rPr>
              <a:pPr defTabSz="457200" rtl="0"/>
              <a:t>‹#›</a:t>
            </a:fld>
            <a:endParaRPr lang="en-US" dirty="0">
              <a:solidFill>
                <a:prstClr val="black"/>
              </a:solidFill>
            </a:endParaRPr>
          </a:p>
        </p:txBody>
      </p:sp>
    </p:spTree>
    <p:extLst>
      <p:ext uri="{BB962C8B-B14F-4D97-AF65-F5344CB8AC3E}">
        <p14:creationId xmlns:p14="http://schemas.microsoft.com/office/powerpoint/2010/main" val="3205290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rtl="0"/>
            <a:fld id="{B61BEF0D-F0BB-DE4B-95CE-6DB70DBA9567}" type="datetimeFigureOut">
              <a:rPr lang="en-US" dirty="0">
                <a:solidFill>
                  <a:prstClr val="black"/>
                </a:solidFill>
              </a:rPr>
              <a:pPr defTabSz="457200" rtl="0"/>
              <a:t>1/28/2016</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rtl="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rtl="0"/>
            <a:fld id="{D57F1E4F-1CFF-5643-939E-217C01CDF565}" type="slidenum">
              <a:rPr lang="en-US" dirty="0">
                <a:solidFill>
                  <a:prstClr val="black"/>
                </a:solidFill>
              </a:rPr>
              <a:pPr defTabSz="457200" rtl="0"/>
              <a:t>‹#›</a:t>
            </a:fld>
            <a:endParaRPr lang="en-US" dirty="0">
              <a:solidFill>
                <a:prstClr val="black"/>
              </a:solidFill>
            </a:endParaRPr>
          </a:p>
        </p:txBody>
      </p:sp>
    </p:spTree>
    <p:extLst>
      <p:ext uri="{BB962C8B-B14F-4D97-AF65-F5344CB8AC3E}">
        <p14:creationId xmlns:p14="http://schemas.microsoft.com/office/powerpoint/2010/main" val="48879467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9124282-C80C-4383-8DCF-C6985187FDEB}" type="datetimeFigureOut">
              <a:rPr lang="fa-IR" smtClean="0">
                <a:solidFill>
                  <a:prstClr val="black">
                    <a:tint val="75000"/>
                  </a:prstClr>
                </a:solidFill>
              </a:rPr>
              <a:pPr/>
              <a:t>04/18/1437</a:t>
            </a:fld>
            <a:endParaRPr lang="fa-IR">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D53096D-D2A8-4CDB-A53B-E2E6FCC84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787336979"/>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8" name="Rounded Rectangle 7"/>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1028" name="Title Placeholder 21"/>
          <p:cNvSpPr>
            <a:spLocks noGrp="1"/>
          </p:cNvSpPr>
          <p:nvPr>
            <p:ph type="title"/>
          </p:nvPr>
        </p:nvSpPr>
        <p:spPr bwMode="auto">
          <a:xfrm>
            <a:off x="1219200" y="274638"/>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1029" name="Text Placeholder 12"/>
          <p:cNvSpPr>
            <a:spLocks noGrp="1"/>
          </p:cNvSpPr>
          <p:nvPr>
            <p:ph type="body" idx="1"/>
          </p:nvPr>
        </p:nvSpPr>
        <p:spPr bwMode="auto">
          <a:xfrm>
            <a:off x="1219200" y="1447800"/>
            <a:ext cx="1036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rtl="0">
              <a:defRPr/>
            </a:pPr>
            <a:fld id="{B474304F-1829-4716-968B-416AD787AC14}" type="datetimeFigureOut">
              <a:rPr lang="en-US">
                <a:solidFill>
                  <a:srgbClr val="4E5B6F"/>
                </a:solidFill>
              </a:rPr>
              <a:pPr rtl="0">
                <a:defRPr/>
              </a:pPr>
              <a:t>1/28/2016</a:t>
            </a:fld>
            <a:endParaRPr lang="en-US">
              <a:solidFill>
                <a:srgbClr val="4E5B6F"/>
              </a:solidFill>
            </a:endParaRPr>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lgn="l" rtl="0">
              <a:defRPr/>
            </a:pPr>
            <a:endParaRPr lang="en-US">
              <a:solidFill>
                <a:srgbClr val="4E5B6F"/>
              </a:solidFill>
            </a:endParaRPr>
          </a:p>
        </p:txBody>
      </p:sp>
      <p:sp>
        <p:nvSpPr>
          <p:cNvPr id="23" name="Slide Number Placeholder 22"/>
          <p:cNvSpPr>
            <a:spLocks noGrp="1"/>
          </p:cNvSpPr>
          <p:nvPr>
            <p:ph type="sldNum" sz="quarter" idx="4"/>
          </p:nvPr>
        </p:nvSpPr>
        <p:spPr>
          <a:xfrm>
            <a:off x="194733" y="6210300"/>
            <a:ext cx="6096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anose="020B0503020102020204" pitchFamily="34" charset="0"/>
              </a:defRPr>
            </a:lvl1pPr>
          </a:lstStyle>
          <a:p>
            <a:pPr rtl="0" fontAlgn="base">
              <a:spcBef>
                <a:spcPct val="0"/>
              </a:spcBef>
              <a:spcAft>
                <a:spcPct val="0"/>
              </a:spcAft>
            </a:pPr>
            <a:fld id="{645117E5-9546-453B-8598-3CABF1520074}" type="slidenum">
              <a:rPr lang="en-US">
                <a:cs typeface="Arial" panose="020B0604020202020204" pitchFamily="34" charset="0"/>
              </a:rPr>
              <a:pPr rtl="0" fontAlgn="base">
                <a:spcBef>
                  <a:spcPct val="0"/>
                </a:spcBef>
                <a:spcAft>
                  <a:spcPct val="0"/>
                </a:spcAft>
              </a:pPr>
              <a:t>‹#›</a:t>
            </a:fld>
            <a:endParaRPr lang="en-US">
              <a:cs typeface="Arial" panose="020B0604020202020204" pitchFamily="34" charset="0"/>
            </a:endParaRPr>
          </a:p>
        </p:txBody>
      </p:sp>
    </p:spTree>
    <p:extLst>
      <p:ext uri="{BB962C8B-B14F-4D97-AF65-F5344CB8AC3E}">
        <p14:creationId xmlns:p14="http://schemas.microsoft.com/office/powerpoint/2010/main" val="442281923"/>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C0E5AF"/>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EB80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EB80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8" name="Rounded Rectangle 7"/>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1028" name="Title Placeholder 21"/>
          <p:cNvSpPr>
            <a:spLocks noGrp="1"/>
          </p:cNvSpPr>
          <p:nvPr>
            <p:ph type="title"/>
          </p:nvPr>
        </p:nvSpPr>
        <p:spPr bwMode="auto">
          <a:xfrm>
            <a:off x="1219200" y="274638"/>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1029" name="Text Placeholder 12"/>
          <p:cNvSpPr>
            <a:spLocks noGrp="1"/>
          </p:cNvSpPr>
          <p:nvPr>
            <p:ph type="body" idx="1"/>
          </p:nvPr>
        </p:nvSpPr>
        <p:spPr bwMode="auto">
          <a:xfrm>
            <a:off x="1219200" y="1447800"/>
            <a:ext cx="1036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rtl="0">
              <a:defRPr/>
            </a:pPr>
            <a:fld id="{B474304F-1829-4716-968B-416AD787AC14}" type="datetimeFigureOut">
              <a:rPr lang="en-US">
                <a:solidFill>
                  <a:srgbClr val="4E5B6F"/>
                </a:solidFill>
              </a:rPr>
              <a:pPr rtl="0">
                <a:defRPr/>
              </a:pPr>
              <a:t>1/28/2016</a:t>
            </a:fld>
            <a:endParaRPr lang="en-US">
              <a:solidFill>
                <a:srgbClr val="4E5B6F"/>
              </a:solidFill>
            </a:endParaRPr>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lgn="l" rtl="0">
              <a:defRPr/>
            </a:pPr>
            <a:endParaRPr lang="en-US">
              <a:solidFill>
                <a:srgbClr val="4E5B6F"/>
              </a:solidFill>
            </a:endParaRPr>
          </a:p>
        </p:txBody>
      </p:sp>
      <p:sp>
        <p:nvSpPr>
          <p:cNvPr id="23" name="Slide Number Placeholder 22"/>
          <p:cNvSpPr>
            <a:spLocks noGrp="1"/>
          </p:cNvSpPr>
          <p:nvPr>
            <p:ph type="sldNum" sz="quarter" idx="4"/>
          </p:nvPr>
        </p:nvSpPr>
        <p:spPr>
          <a:xfrm>
            <a:off x="194733" y="6210300"/>
            <a:ext cx="6096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anose="020B0503020102020204" pitchFamily="34" charset="0"/>
              </a:defRPr>
            </a:lvl1pPr>
          </a:lstStyle>
          <a:p>
            <a:pPr rtl="0" fontAlgn="base">
              <a:spcBef>
                <a:spcPct val="0"/>
              </a:spcBef>
              <a:spcAft>
                <a:spcPct val="0"/>
              </a:spcAft>
            </a:pPr>
            <a:fld id="{645117E5-9546-453B-8598-3CABF1520074}" type="slidenum">
              <a:rPr lang="en-US">
                <a:cs typeface="Arial" panose="020B0604020202020204" pitchFamily="34" charset="0"/>
              </a:rPr>
              <a:pPr rtl="0" fontAlgn="base">
                <a:spcBef>
                  <a:spcPct val="0"/>
                </a:spcBef>
                <a:spcAft>
                  <a:spcPct val="0"/>
                </a:spcAft>
              </a:pPr>
              <a:t>‹#›</a:t>
            </a:fld>
            <a:endParaRPr lang="en-US">
              <a:cs typeface="Arial" panose="020B0604020202020204" pitchFamily="34" charset="0"/>
            </a:endParaRPr>
          </a:p>
        </p:txBody>
      </p:sp>
    </p:spTree>
    <p:extLst>
      <p:ext uri="{BB962C8B-B14F-4D97-AF65-F5344CB8AC3E}">
        <p14:creationId xmlns:p14="http://schemas.microsoft.com/office/powerpoint/2010/main" val="452185697"/>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C0E5AF"/>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EB80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EB80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8" name="Rounded Rectangle 7"/>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1028" name="Title Placeholder 21"/>
          <p:cNvSpPr>
            <a:spLocks noGrp="1"/>
          </p:cNvSpPr>
          <p:nvPr>
            <p:ph type="title"/>
          </p:nvPr>
        </p:nvSpPr>
        <p:spPr bwMode="auto">
          <a:xfrm>
            <a:off x="1219200" y="274638"/>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1029" name="Text Placeholder 12"/>
          <p:cNvSpPr>
            <a:spLocks noGrp="1"/>
          </p:cNvSpPr>
          <p:nvPr>
            <p:ph type="body" idx="1"/>
          </p:nvPr>
        </p:nvSpPr>
        <p:spPr bwMode="auto">
          <a:xfrm>
            <a:off x="1219200" y="1447800"/>
            <a:ext cx="1036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rtl="0">
              <a:defRPr/>
            </a:pPr>
            <a:fld id="{B474304F-1829-4716-968B-416AD787AC14}" type="datetimeFigureOut">
              <a:rPr lang="en-US">
                <a:solidFill>
                  <a:srgbClr val="4E5B6F"/>
                </a:solidFill>
              </a:rPr>
              <a:pPr rtl="0">
                <a:defRPr/>
              </a:pPr>
              <a:t>1/28/2016</a:t>
            </a:fld>
            <a:endParaRPr lang="en-US">
              <a:solidFill>
                <a:srgbClr val="4E5B6F"/>
              </a:solidFill>
            </a:endParaRPr>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lgn="l" rtl="0">
              <a:defRPr/>
            </a:pPr>
            <a:endParaRPr lang="en-US">
              <a:solidFill>
                <a:srgbClr val="4E5B6F"/>
              </a:solidFill>
            </a:endParaRPr>
          </a:p>
        </p:txBody>
      </p:sp>
      <p:sp>
        <p:nvSpPr>
          <p:cNvPr id="23" name="Slide Number Placeholder 22"/>
          <p:cNvSpPr>
            <a:spLocks noGrp="1"/>
          </p:cNvSpPr>
          <p:nvPr>
            <p:ph type="sldNum" sz="quarter" idx="4"/>
          </p:nvPr>
        </p:nvSpPr>
        <p:spPr>
          <a:xfrm>
            <a:off x="194733" y="6210300"/>
            <a:ext cx="6096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anose="020B0503020102020204" pitchFamily="34" charset="0"/>
              </a:defRPr>
            </a:lvl1pPr>
          </a:lstStyle>
          <a:p>
            <a:pPr rtl="0" fontAlgn="base">
              <a:spcBef>
                <a:spcPct val="0"/>
              </a:spcBef>
              <a:spcAft>
                <a:spcPct val="0"/>
              </a:spcAft>
            </a:pPr>
            <a:fld id="{645117E5-9546-453B-8598-3CABF1520074}" type="slidenum">
              <a:rPr lang="en-US">
                <a:cs typeface="Arial" panose="020B0604020202020204" pitchFamily="34" charset="0"/>
              </a:rPr>
              <a:pPr rtl="0" fontAlgn="base">
                <a:spcBef>
                  <a:spcPct val="0"/>
                </a:spcBef>
                <a:spcAft>
                  <a:spcPct val="0"/>
                </a:spcAft>
              </a:pPr>
              <a:t>‹#›</a:t>
            </a:fld>
            <a:endParaRPr lang="en-US">
              <a:cs typeface="Arial" panose="020B0604020202020204" pitchFamily="34" charset="0"/>
            </a:endParaRPr>
          </a:p>
        </p:txBody>
      </p:sp>
    </p:spTree>
    <p:extLst>
      <p:ext uri="{BB962C8B-B14F-4D97-AF65-F5344CB8AC3E}">
        <p14:creationId xmlns:p14="http://schemas.microsoft.com/office/powerpoint/2010/main" val="866877206"/>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C0E5AF"/>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EB80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EB80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8" name="Rounded Rectangle 7"/>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1028" name="Title Placeholder 21"/>
          <p:cNvSpPr>
            <a:spLocks noGrp="1"/>
          </p:cNvSpPr>
          <p:nvPr>
            <p:ph type="title"/>
          </p:nvPr>
        </p:nvSpPr>
        <p:spPr bwMode="auto">
          <a:xfrm>
            <a:off x="1219200" y="274638"/>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1029" name="Text Placeholder 12"/>
          <p:cNvSpPr>
            <a:spLocks noGrp="1"/>
          </p:cNvSpPr>
          <p:nvPr>
            <p:ph type="body" idx="1"/>
          </p:nvPr>
        </p:nvSpPr>
        <p:spPr bwMode="auto">
          <a:xfrm>
            <a:off x="1219200" y="1447800"/>
            <a:ext cx="1036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rtl="0">
              <a:defRPr/>
            </a:pPr>
            <a:fld id="{B474304F-1829-4716-968B-416AD787AC14}" type="datetimeFigureOut">
              <a:rPr lang="en-US">
                <a:solidFill>
                  <a:srgbClr val="4E5B6F"/>
                </a:solidFill>
              </a:rPr>
              <a:pPr rtl="0">
                <a:defRPr/>
              </a:pPr>
              <a:t>1/28/2016</a:t>
            </a:fld>
            <a:endParaRPr lang="en-US">
              <a:solidFill>
                <a:srgbClr val="4E5B6F"/>
              </a:solidFill>
            </a:endParaRPr>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lgn="l" rtl="0">
              <a:defRPr/>
            </a:pPr>
            <a:endParaRPr lang="en-US">
              <a:solidFill>
                <a:srgbClr val="4E5B6F"/>
              </a:solidFill>
            </a:endParaRPr>
          </a:p>
        </p:txBody>
      </p:sp>
      <p:sp>
        <p:nvSpPr>
          <p:cNvPr id="23" name="Slide Number Placeholder 22"/>
          <p:cNvSpPr>
            <a:spLocks noGrp="1"/>
          </p:cNvSpPr>
          <p:nvPr>
            <p:ph type="sldNum" sz="quarter" idx="4"/>
          </p:nvPr>
        </p:nvSpPr>
        <p:spPr>
          <a:xfrm>
            <a:off x="194733" y="6210300"/>
            <a:ext cx="6096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anose="020B0503020102020204" pitchFamily="34" charset="0"/>
              </a:defRPr>
            </a:lvl1pPr>
          </a:lstStyle>
          <a:p>
            <a:pPr rtl="0" fontAlgn="base">
              <a:spcBef>
                <a:spcPct val="0"/>
              </a:spcBef>
              <a:spcAft>
                <a:spcPct val="0"/>
              </a:spcAft>
            </a:pPr>
            <a:fld id="{645117E5-9546-453B-8598-3CABF1520074}" type="slidenum">
              <a:rPr lang="en-US">
                <a:cs typeface="Arial" panose="020B0604020202020204" pitchFamily="34" charset="0"/>
              </a:rPr>
              <a:pPr rtl="0" fontAlgn="base">
                <a:spcBef>
                  <a:spcPct val="0"/>
                </a:spcBef>
                <a:spcAft>
                  <a:spcPct val="0"/>
                </a:spcAft>
              </a:pPr>
              <a:t>‹#›</a:t>
            </a:fld>
            <a:endParaRPr lang="en-US">
              <a:cs typeface="Arial" panose="020B0604020202020204" pitchFamily="34" charset="0"/>
            </a:endParaRPr>
          </a:p>
        </p:txBody>
      </p:sp>
    </p:spTree>
    <p:extLst>
      <p:ext uri="{BB962C8B-B14F-4D97-AF65-F5344CB8AC3E}">
        <p14:creationId xmlns:p14="http://schemas.microsoft.com/office/powerpoint/2010/main" val="1333098160"/>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C0E5AF"/>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EB80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EB80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9124282-C80C-4383-8DCF-C6985187FDEB}" type="datetimeFigureOut">
              <a:rPr lang="fa-IR" smtClean="0">
                <a:solidFill>
                  <a:prstClr val="black">
                    <a:tint val="75000"/>
                  </a:prstClr>
                </a:solidFill>
              </a:rPr>
              <a:pPr/>
              <a:t>04/18/1437</a:t>
            </a:fld>
            <a:endParaRPr lang="fa-IR">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D53096D-D2A8-4CDB-A53B-E2E6FCC84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01671635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rtl="0"/>
            <a:fld id="{B61BEF0D-F0BB-DE4B-95CE-6DB70DBA9567}" type="datetimeFigureOut">
              <a:rPr lang="en-US" dirty="0">
                <a:solidFill>
                  <a:prstClr val="black"/>
                </a:solidFill>
              </a:rPr>
              <a:pPr defTabSz="457200" rtl="0"/>
              <a:t>1/28/2016</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rtl="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rtl="0"/>
            <a:fld id="{D57F1E4F-1CFF-5643-939E-217C01CDF565}" type="slidenum">
              <a:rPr lang="en-US" dirty="0">
                <a:solidFill>
                  <a:prstClr val="black"/>
                </a:solidFill>
              </a:rPr>
              <a:pPr defTabSz="457200" rtl="0"/>
              <a:t>‹#›</a:t>
            </a:fld>
            <a:endParaRPr lang="en-US" dirty="0">
              <a:solidFill>
                <a:prstClr val="black"/>
              </a:solidFill>
            </a:endParaRPr>
          </a:p>
        </p:txBody>
      </p:sp>
    </p:spTree>
    <p:extLst>
      <p:ext uri="{BB962C8B-B14F-4D97-AF65-F5344CB8AC3E}">
        <p14:creationId xmlns:p14="http://schemas.microsoft.com/office/powerpoint/2010/main" val="31369469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rtl="0"/>
            <a:fld id="{B61BEF0D-F0BB-DE4B-95CE-6DB70DBA9567}" type="datetimeFigureOut">
              <a:rPr lang="en-US" dirty="0">
                <a:solidFill>
                  <a:prstClr val="black"/>
                </a:solidFill>
              </a:rPr>
              <a:pPr defTabSz="457200" rtl="0"/>
              <a:t>1/28/2016</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rtl="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rtl="0"/>
            <a:fld id="{D57F1E4F-1CFF-5643-939E-217C01CDF565}" type="slidenum">
              <a:rPr lang="en-US" dirty="0">
                <a:solidFill>
                  <a:prstClr val="black"/>
                </a:solidFill>
              </a:rPr>
              <a:pPr defTabSz="457200" rtl="0"/>
              <a:t>‹#›</a:t>
            </a:fld>
            <a:endParaRPr lang="en-US" dirty="0">
              <a:solidFill>
                <a:prstClr val="black"/>
              </a:solidFill>
            </a:endParaRPr>
          </a:p>
        </p:txBody>
      </p:sp>
    </p:spTree>
    <p:extLst>
      <p:ext uri="{BB962C8B-B14F-4D97-AF65-F5344CB8AC3E}">
        <p14:creationId xmlns:p14="http://schemas.microsoft.com/office/powerpoint/2010/main" val="344472064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8" name="Rounded Rectangle 7"/>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1028" name="Title Placeholder 21"/>
          <p:cNvSpPr>
            <a:spLocks noGrp="1"/>
          </p:cNvSpPr>
          <p:nvPr>
            <p:ph type="title"/>
          </p:nvPr>
        </p:nvSpPr>
        <p:spPr bwMode="auto">
          <a:xfrm>
            <a:off x="1219200" y="274638"/>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1029" name="Text Placeholder 12"/>
          <p:cNvSpPr>
            <a:spLocks noGrp="1"/>
          </p:cNvSpPr>
          <p:nvPr>
            <p:ph type="body" idx="1"/>
          </p:nvPr>
        </p:nvSpPr>
        <p:spPr bwMode="auto">
          <a:xfrm>
            <a:off x="1219200" y="1447800"/>
            <a:ext cx="1036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rtl="0">
              <a:defRPr/>
            </a:pPr>
            <a:fld id="{B474304F-1829-4716-968B-416AD787AC14}" type="datetimeFigureOut">
              <a:rPr lang="en-US">
                <a:solidFill>
                  <a:srgbClr val="4E5B6F"/>
                </a:solidFill>
              </a:rPr>
              <a:pPr rtl="0">
                <a:defRPr/>
              </a:pPr>
              <a:t>1/28/2016</a:t>
            </a:fld>
            <a:endParaRPr lang="en-US">
              <a:solidFill>
                <a:srgbClr val="4E5B6F"/>
              </a:solidFill>
            </a:endParaRPr>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lgn="l" rtl="0">
              <a:defRPr/>
            </a:pPr>
            <a:endParaRPr lang="en-US">
              <a:solidFill>
                <a:srgbClr val="4E5B6F"/>
              </a:solidFill>
            </a:endParaRPr>
          </a:p>
        </p:txBody>
      </p:sp>
      <p:sp>
        <p:nvSpPr>
          <p:cNvPr id="23" name="Slide Number Placeholder 22"/>
          <p:cNvSpPr>
            <a:spLocks noGrp="1"/>
          </p:cNvSpPr>
          <p:nvPr>
            <p:ph type="sldNum" sz="quarter" idx="4"/>
          </p:nvPr>
        </p:nvSpPr>
        <p:spPr>
          <a:xfrm>
            <a:off x="194733" y="6210300"/>
            <a:ext cx="6096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anose="020B0503020102020204" pitchFamily="34" charset="0"/>
              </a:defRPr>
            </a:lvl1pPr>
          </a:lstStyle>
          <a:p>
            <a:pPr rtl="0" fontAlgn="base">
              <a:spcBef>
                <a:spcPct val="0"/>
              </a:spcBef>
              <a:spcAft>
                <a:spcPct val="0"/>
              </a:spcAft>
            </a:pPr>
            <a:fld id="{645117E5-9546-453B-8598-3CABF1520074}" type="slidenum">
              <a:rPr lang="en-US">
                <a:cs typeface="Arial" panose="020B0604020202020204" pitchFamily="34" charset="0"/>
              </a:rPr>
              <a:pPr rtl="0" fontAlgn="base">
                <a:spcBef>
                  <a:spcPct val="0"/>
                </a:spcBef>
                <a:spcAft>
                  <a:spcPct val="0"/>
                </a:spcAft>
              </a:pPr>
              <a:t>‹#›</a:t>
            </a:fld>
            <a:endParaRPr lang="en-US">
              <a:cs typeface="Arial" panose="020B0604020202020204" pitchFamily="34" charset="0"/>
            </a:endParaRPr>
          </a:p>
        </p:txBody>
      </p:sp>
    </p:spTree>
    <p:extLst>
      <p:ext uri="{BB962C8B-B14F-4D97-AF65-F5344CB8AC3E}">
        <p14:creationId xmlns:p14="http://schemas.microsoft.com/office/powerpoint/2010/main" val="232159070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C0E5AF"/>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EB80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EB80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8" name="Rounded Rectangle 7"/>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1028" name="Title Placeholder 21"/>
          <p:cNvSpPr>
            <a:spLocks noGrp="1"/>
          </p:cNvSpPr>
          <p:nvPr>
            <p:ph type="title"/>
          </p:nvPr>
        </p:nvSpPr>
        <p:spPr bwMode="auto">
          <a:xfrm>
            <a:off x="1219200" y="274638"/>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1029" name="Text Placeholder 12"/>
          <p:cNvSpPr>
            <a:spLocks noGrp="1"/>
          </p:cNvSpPr>
          <p:nvPr>
            <p:ph type="body" idx="1"/>
          </p:nvPr>
        </p:nvSpPr>
        <p:spPr bwMode="auto">
          <a:xfrm>
            <a:off x="1219200" y="1447800"/>
            <a:ext cx="1036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rtl="0">
              <a:defRPr/>
            </a:pPr>
            <a:fld id="{B474304F-1829-4716-968B-416AD787AC14}" type="datetimeFigureOut">
              <a:rPr lang="en-US">
                <a:solidFill>
                  <a:srgbClr val="4E5B6F"/>
                </a:solidFill>
              </a:rPr>
              <a:pPr rtl="0">
                <a:defRPr/>
              </a:pPr>
              <a:t>1/28/2016</a:t>
            </a:fld>
            <a:endParaRPr lang="en-US">
              <a:solidFill>
                <a:srgbClr val="4E5B6F"/>
              </a:solidFill>
            </a:endParaRPr>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lgn="l" rtl="0">
              <a:defRPr/>
            </a:pPr>
            <a:endParaRPr lang="en-US">
              <a:solidFill>
                <a:srgbClr val="4E5B6F"/>
              </a:solidFill>
            </a:endParaRPr>
          </a:p>
        </p:txBody>
      </p:sp>
      <p:sp>
        <p:nvSpPr>
          <p:cNvPr id="23" name="Slide Number Placeholder 22"/>
          <p:cNvSpPr>
            <a:spLocks noGrp="1"/>
          </p:cNvSpPr>
          <p:nvPr>
            <p:ph type="sldNum" sz="quarter" idx="4"/>
          </p:nvPr>
        </p:nvSpPr>
        <p:spPr>
          <a:xfrm>
            <a:off x="194733" y="6210300"/>
            <a:ext cx="6096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anose="020B0503020102020204" pitchFamily="34" charset="0"/>
              </a:defRPr>
            </a:lvl1pPr>
          </a:lstStyle>
          <a:p>
            <a:pPr rtl="0" fontAlgn="base">
              <a:spcBef>
                <a:spcPct val="0"/>
              </a:spcBef>
              <a:spcAft>
                <a:spcPct val="0"/>
              </a:spcAft>
            </a:pPr>
            <a:fld id="{645117E5-9546-453B-8598-3CABF1520074}" type="slidenum">
              <a:rPr lang="en-US">
                <a:cs typeface="Arial" panose="020B0604020202020204" pitchFamily="34" charset="0"/>
              </a:rPr>
              <a:pPr rtl="0" fontAlgn="base">
                <a:spcBef>
                  <a:spcPct val="0"/>
                </a:spcBef>
                <a:spcAft>
                  <a:spcPct val="0"/>
                </a:spcAft>
              </a:pPr>
              <a:t>‹#›</a:t>
            </a:fld>
            <a:endParaRPr lang="en-US">
              <a:cs typeface="Arial" panose="020B0604020202020204" pitchFamily="34" charset="0"/>
            </a:endParaRPr>
          </a:p>
        </p:txBody>
      </p:sp>
    </p:spTree>
    <p:extLst>
      <p:ext uri="{BB962C8B-B14F-4D97-AF65-F5344CB8AC3E}">
        <p14:creationId xmlns:p14="http://schemas.microsoft.com/office/powerpoint/2010/main" val="242031406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C0E5AF"/>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EB80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EB80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8" name="Rounded Rectangle 7"/>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1028" name="Title Placeholder 21"/>
          <p:cNvSpPr>
            <a:spLocks noGrp="1"/>
          </p:cNvSpPr>
          <p:nvPr>
            <p:ph type="title"/>
          </p:nvPr>
        </p:nvSpPr>
        <p:spPr bwMode="auto">
          <a:xfrm>
            <a:off x="1219200" y="274638"/>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1029" name="Text Placeholder 12"/>
          <p:cNvSpPr>
            <a:spLocks noGrp="1"/>
          </p:cNvSpPr>
          <p:nvPr>
            <p:ph type="body" idx="1"/>
          </p:nvPr>
        </p:nvSpPr>
        <p:spPr bwMode="auto">
          <a:xfrm>
            <a:off x="1219200" y="1447800"/>
            <a:ext cx="1036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rtl="0">
              <a:defRPr/>
            </a:pPr>
            <a:fld id="{B474304F-1829-4716-968B-416AD787AC14}" type="datetimeFigureOut">
              <a:rPr lang="en-US">
                <a:solidFill>
                  <a:srgbClr val="4E5B6F"/>
                </a:solidFill>
              </a:rPr>
              <a:pPr rtl="0">
                <a:defRPr/>
              </a:pPr>
              <a:t>1/28/2016</a:t>
            </a:fld>
            <a:endParaRPr lang="en-US">
              <a:solidFill>
                <a:srgbClr val="4E5B6F"/>
              </a:solidFill>
            </a:endParaRPr>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lgn="l" rtl="0">
              <a:defRPr/>
            </a:pPr>
            <a:endParaRPr lang="en-US">
              <a:solidFill>
                <a:srgbClr val="4E5B6F"/>
              </a:solidFill>
            </a:endParaRPr>
          </a:p>
        </p:txBody>
      </p:sp>
      <p:sp>
        <p:nvSpPr>
          <p:cNvPr id="23" name="Slide Number Placeholder 22"/>
          <p:cNvSpPr>
            <a:spLocks noGrp="1"/>
          </p:cNvSpPr>
          <p:nvPr>
            <p:ph type="sldNum" sz="quarter" idx="4"/>
          </p:nvPr>
        </p:nvSpPr>
        <p:spPr>
          <a:xfrm>
            <a:off x="194733" y="6210300"/>
            <a:ext cx="6096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anose="020B0503020102020204" pitchFamily="34" charset="0"/>
              </a:defRPr>
            </a:lvl1pPr>
          </a:lstStyle>
          <a:p>
            <a:pPr rtl="0" fontAlgn="base">
              <a:spcBef>
                <a:spcPct val="0"/>
              </a:spcBef>
              <a:spcAft>
                <a:spcPct val="0"/>
              </a:spcAft>
            </a:pPr>
            <a:fld id="{645117E5-9546-453B-8598-3CABF1520074}" type="slidenum">
              <a:rPr lang="en-US">
                <a:cs typeface="Arial" panose="020B0604020202020204" pitchFamily="34" charset="0"/>
              </a:rPr>
              <a:pPr rtl="0" fontAlgn="base">
                <a:spcBef>
                  <a:spcPct val="0"/>
                </a:spcBef>
                <a:spcAft>
                  <a:spcPct val="0"/>
                </a:spcAft>
              </a:pPr>
              <a:t>‹#›</a:t>
            </a:fld>
            <a:endParaRPr lang="en-US">
              <a:cs typeface="Arial" panose="020B0604020202020204" pitchFamily="34" charset="0"/>
            </a:endParaRPr>
          </a:p>
        </p:txBody>
      </p:sp>
    </p:spTree>
    <p:extLst>
      <p:ext uri="{BB962C8B-B14F-4D97-AF65-F5344CB8AC3E}">
        <p14:creationId xmlns:p14="http://schemas.microsoft.com/office/powerpoint/2010/main" val="319469186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C0E5AF"/>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EB80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EB80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8" name="Rounded Rectangle 7"/>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1028" name="Title Placeholder 21"/>
          <p:cNvSpPr>
            <a:spLocks noGrp="1"/>
          </p:cNvSpPr>
          <p:nvPr>
            <p:ph type="title"/>
          </p:nvPr>
        </p:nvSpPr>
        <p:spPr bwMode="auto">
          <a:xfrm>
            <a:off x="1219200" y="274638"/>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1029" name="Text Placeholder 12"/>
          <p:cNvSpPr>
            <a:spLocks noGrp="1"/>
          </p:cNvSpPr>
          <p:nvPr>
            <p:ph type="body" idx="1"/>
          </p:nvPr>
        </p:nvSpPr>
        <p:spPr bwMode="auto">
          <a:xfrm>
            <a:off x="1219200" y="1447800"/>
            <a:ext cx="1036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rtl="0">
              <a:defRPr/>
            </a:pPr>
            <a:fld id="{B474304F-1829-4716-968B-416AD787AC14}" type="datetimeFigureOut">
              <a:rPr lang="en-US">
                <a:solidFill>
                  <a:srgbClr val="4E5B6F"/>
                </a:solidFill>
              </a:rPr>
              <a:pPr rtl="0">
                <a:defRPr/>
              </a:pPr>
              <a:t>1/28/2016</a:t>
            </a:fld>
            <a:endParaRPr lang="en-US">
              <a:solidFill>
                <a:srgbClr val="4E5B6F"/>
              </a:solidFill>
            </a:endParaRPr>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lgn="l" rtl="0">
              <a:defRPr/>
            </a:pPr>
            <a:endParaRPr lang="en-US">
              <a:solidFill>
                <a:srgbClr val="4E5B6F"/>
              </a:solidFill>
            </a:endParaRPr>
          </a:p>
        </p:txBody>
      </p:sp>
      <p:sp>
        <p:nvSpPr>
          <p:cNvPr id="23" name="Slide Number Placeholder 22"/>
          <p:cNvSpPr>
            <a:spLocks noGrp="1"/>
          </p:cNvSpPr>
          <p:nvPr>
            <p:ph type="sldNum" sz="quarter" idx="4"/>
          </p:nvPr>
        </p:nvSpPr>
        <p:spPr>
          <a:xfrm>
            <a:off x="194733" y="6210300"/>
            <a:ext cx="6096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anose="020B0503020102020204" pitchFamily="34" charset="0"/>
              </a:defRPr>
            </a:lvl1pPr>
          </a:lstStyle>
          <a:p>
            <a:pPr rtl="0" fontAlgn="base">
              <a:spcBef>
                <a:spcPct val="0"/>
              </a:spcBef>
              <a:spcAft>
                <a:spcPct val="0"/>
              </a:spcAft>
            </a:pPr>
            <a:fld id="{645117E5-9546-453B-8598-3CABF1520074}" type="slidenum">
              <a:rPr lang="en-US">
                <a:cs typeface="Arial" panose="020B0604020202020204" pitchFamily="34" charset="0"/>
              </a:rPr>
              <a:pPr rtl="0" fontAlgn="base">
                <a:spcBef>
                  <a:spcPct val="0"/>
                </a:spcBef>
                <a:spcAft>
                  <a:spcPct val="0"/>
                </a:spcAft>
              </a:pPr>
              <a:t>‹#›</a:t>
            </a:fld>
            <a:endParaRPr lang="en-US">
              <a:cs typeface="Arial" panose="020B0604020202020204" pitchFamily="34" charset="0"/>
            </a:endParaRPr>
          </a:p>
        </p:txBody>
      </p:sp>
    </p:spTree>
    <p:extLst>
      <p:ext uri="{BB962C8B-B14F-4D97-AF65-F5344CB8AC3E}">
        <p14:creationId xmlns:p14="http://schemas.microsoft.com/office/powerpoint/2010/main" val="302930958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C0E5AF"/>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EB80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EB80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8" name="Rounded Rectangle 7"/>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1028" name="Title Placeholder 21"/>
          <p:cNvSpPr>
            <a:spLocks noGrp="1"/>
          </p:cNvSpPr>
          <p:nvPr>
            <p:ph type="title"/>
          </p:nvPr>
        </p:nvSpPr>
        <p:spPr bwMode="auto">
          <a:xfrm>
            <a:off x="1219200" y="274638"/>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1029" name="Text Placeholder 12"/>
          <p:cNvSpPr>
            <a:spLocks noGrp="1"/>
          </p:cNvSpPr>
          <p:nvPr>
            <p:ph type="body" idx="1"/>
          </p:nvPr>
        </p:nvSpPr>
        <p:spPr bwMode="auto">
          <a:xfrm>
            <a:off x="1219200" y="1447800"/>
            <a:ext cx="1036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rtl="0">
              <a:defRPr/>
            </a:pPr>
            <a:fld id="{B474304F-1829-4716-968B-416AD787AC14}" type="datetimeFigureOut">
              <a:rPr lang="en-US">
                <a:solidFill>
                  <a:srgbClr val="4E5B6F"/>
                </a:solidFill>
              </a:rPr>
              <a:pPr rtl="0">
                <a:defRPr/>
              </a:pPr>
              <a:t>1/28/2016</a:t>
            </a:fld>
            <a:endParaRPr lang="en-US">
              <a:solidFill>
                <a:srgbClr val="4E5B6F"/>
              </a:solidFill>
            </a:endParaRPr>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lgn="l" rtl="0">
              <a:defRPr/>
            </a:pPr>
            <a:endParaRPr lang="en-US">
              <a:solidFill>
                <a:srgbClr val="4E5B6F"/>
              </a:solidFill>
            </a:endParaRPr>
          </a:p>
        </p:txBody>
      </p:sp>
      <p:sp>
        <p:nvSpPr>
          <p:cNvPr id="23" name="Slide Number Placeholder 22"/>
          <p:cNvSpPr>
            <a:spLocks noGrp="1"/>
          </p:cNvSpPr>
          <p:nvPr>
            <p:ph type="sldNum" sz="quarter" idx="4"/>
          </p:nvPr>
        </p:nvSpPr>
        <p:spPr>
          <a:xfrm>
            <a:off x="194733" y="6210300"/>
            <a:ext cx="6096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anose="020B0503020102020204" pitchFamily="34" charset="0"/>
              </a:defRPr>
            </a:lvl1pPr>
          </a:lstStyle>
          <a:p>
            <a:pPr rtl="0" fontAlgn="base">
              <a:spcBef>
                <a:spcPct val="0"/>
              </a:spcBef>
              <a:spcAft>
                <a:spcPct val="0"/>
              </a:spcAft>
            </a:pPr>
            <a:fld id="{645117E5-9546-453B-8598-3CABF1520074}" type="slidenum">
              <a:rPr lang="en-US">
                <a:cs typeface="Arial" panose="020B0604020202020204" pitchFamily="34" charset="0"/>
              </a:rPr>
              <a:pPr rtl="0" fontAlgn="base">
                <a:spcBef>
                  <a:spcPct val="0"/>
                </a:spcBef>
                <a:spcAft>
                  <a:spcPct val="0"/>
                </a:spcAft>
              </a:pPr>
              <a:t>‹#›</a:t>
            </a:fld>
            <a:endParaRPr lang="en-US">
              <a:cs typeface="Arial" panose="020B0604020202020204" pitchFamily="34" charset="0"/>
            </a:endParaRPr>
          </a:p>
        </p:txBody>
      </p:sp>
    </p:spTree>
    <p:extLst>
      <p:ext uri="{BB962C8B-B14F-4D97-AF65-F5344CB8AC3E}">
        <p14:creationId xmlns:p14="http://schemas.microsoft.com/office/powerpoint/2010/main" val="170624851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C0E5AF"/>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EB80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EB80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sz="1800">
              <a:solidFill>
                <a:prstClr val="white"/>
              </a:solidFill>
            </a:endParaRPr>
          </a:p>
        </p:txBody>
      </p:sp>
      <p:sp useBgFill="1">
        <p:nvSpPr>
          <p:cNvPr id="8" name="Rounded Rectangle 7"/>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defRPr/>
            </a:pPr>
            <a:endParaRPr lang="en-US" sz="1800">
              <a:solidFill>
                <a:prstClr val="white"/>
              </a:solidFill>
            </a:endParaRPr>
          </a:p>
        </p:txBody>
      </p:sp>
      <p:sp>
        <p:nvSpPr>
          <p:cNvPr id="1028" name="Title Placeholder 21"/>
          <p:cNvSpPr>
            <a:spLocks noGrp="1"/>
          </p:cNvSpPr>
          <p:nvPr>
            <p:ph type="title"/>
          </p:nvPr>
        </p:nvSpPr>
        <p:spPr bwMode="auto">
          <a:xfrm>
            <a:off x="1219200" y="274638"/>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1029" name="Text Placeholder 12"/>
          <p:cNvSpPr>
            <a:spLocks noGrp="1"/>
          </p:cNvSpPr>
          <p:nvPr>
            <p:ph type="body" idx="1"/>
          </p:nvPr>
        </p:nvSpPr>
        <p:spPr bwMode="auto">
          <a:xfrm>
            <a:off x="1219200" y="1447800"/>
            <a:ext cx="1036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rtl="0">
              <a:defRPr/>
            </a:pPr>
            <a:fld id="{B474304F-1829-4716-968B-416AD787AC14}" type="datetimeFigureOut">
              <a:rPr lang="en-US">
                <a:solidFill>
                  <a:srgbClr val="4E5B6F"/>
                </a:solidFill>
              </a:rPr>
              <a:pPr rtl="0">
                <a:defRPr/>
              </a:pPr>
              <a:t>1/28/2016</a:t>
            </a:fld>
            <a:endParaRPr lang="en-US">
              <a:solidFill>
                <a:srgbClr val="4E5B6F"/>
              </a:solidFill>
            </a:endParaRPr>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lgn="l" rtl="0">
              <a:defRPr/>
            </a:pPr>
            <a:endParaRPr lang="en-US">
              <a:solidFill>
                <a:srgbClr val="4E5B6F"/>
              </a:solidFill>
            </a:endParaRPr>
          </a:p>
        </p:txBody>
      </p:sp>
      <p:sp>
        <p:nvSpPr>
          <p:cNvPr id="23" name="Slide Number Placeholder 22"/>
          <p:cNvSpPr>
            <a:spLocks noGrp="1"/>
          </p:cNvSpPr>
          <p:nvPr>
            <p:ph type="sldNum" sz="quarter" idx="4"/>
          </p:nvPr>
        </p:nvSpPr>
        <p:spPr>
          <a:xfrm>
            <a:off x="194733" y="6210300"/>
            <a:ext cx="6096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anose="020B0503020102020204" pitchFamily="34" charset="0"/>
              </a:defRPr>
            </a:lvl1pPr>
          </a:lstStyle>
          <a:p>
            <a:pPr rtl="0" fontAlgn="base">
              <a:spcBef>
                <a:spcPct val="0"/>
              </a:spcBef>
              <a:spcAft>
                <a:spcPct val="0"/>
              </a:spcAft>
            </a:pPr>
            <a:fld id="{645117E5-9546-453B-8598-3CABF1520074}" type="slidenum">
              <a:rPr lang="en-US">
                <a:cs typeface="Arial" panose="020B0604020202020204" pitchFamily="34" charset="0"/>
              </a:rPr>
              <a:pPr rtl="0" fontAlgn="base">
                <a:spcBef>
                  <a:spcPct val="0"/>
                </a:spcBef>
                <a:spcAft>
                  <a:spcPct val="0"/>
                </a:spcAft>
              </a:pPr>
              <a:t>‹#›</a:t>
            </a:fld>
            <a:endParaRPr lang="en-US">
              <a:cs typeface="Arial" panose="020B0604020202020204" pitchFamily="34" charset="0"/>
            </a:endParaRPr>
          </a:p>
        </p:txBody>
      </p:sp>
    </p:spTree>
    <p:extLst>
      <p:ext uri="{BB962C8B-B14F-4D97-AF65-F5344CB8AC3E}">
        <p14:creationId xmlns:p14="http://schemas.microsoft.com/office/powerpoint/2010/main" val="148137916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C0E5AF"/>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EB80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EB80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9.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568" y="0"/>
            <a:ext cx="11261558" cy="1371600"/>
          </a:xfrm>
          <a:solidFill>
            <a:srgbClr val="FFFF00"/>
          </a:solidFill>
        </p:spPr>
        <p:txBody>
          <a:bodyPr/>
          <a:lstStyle/>
          <a:p>
            <a:r>
              <a:rPr lang="fa-IR" sz="8800" b="1" dirty="0" smtClean="0">
                <a:cs typeface="B Yas" panose="00000400000000000000" pitchFamily="2" charset="-78"/>
              </a:rPr>
              <a:t>از خود شناسی تا خود سازی  </a:t>
            </a:r>
            <a:endParaRPr lang="fa-IR" sz="8800" b="1" dirty="0">
              <a:cs typeface="B Yas" panose="00000400000000000000" pitchFamily="2" charset="-78"/>
            </a:endParaRPr>
          </a:p>
        </p:txBody>
      </p:sp>
      <p:sp>
        <p:nvSpPr>
          <p:cNvPr id="3" name="Subtitle 2"/>
          <p:cNvSpPr>
            <a:spLocks noGrp="1"/>
          </p:cNvSpPr>
          <p:nvPr>
            <p:ph type="subTitle" idx="1"/>
          </p:nvPr>
        </p:nvSpPr>
        <p:spPr>
          <a:xfrm>
            <a:off x="2692398" y="1961147"/>
            <a:ext cx="6815669" cy="3308685"/>
          </a:xfrm>
          <a:solidFill>
            <a:srgbClr val="002060"/>
          </a:solidFill>
        </p:spPr>
        <p:txBody>
          <a:bodyPr>
            <a:noAutofit/>
          </a:bodyPr>
          <a:lstStyle/>
          <a:p>
            <a:endParaRPr lang="fa-IR" sz="4000" b="1" dirty="0" smtClean="0">
              <a:solidFill>
                <a:schemeClr val="bg1"/>
              </a:solidFill>
              <a:cs typeface="B Yas" panose="00000400000000000000" pitchFamily="2" charset="-78"/>
            </a:endParaRPr>
          </a:p>
          <a:p>
            <a:r>
              <a:rPr lang="fa-IR" sz="4000" b="1" dirty="0" smtClean="0">
                <a:solidFill>
                  <a:schemeClr val="bg1"/>
                </a:solidFill>
                <a:cs typeface="B Yas" panose="00000400000000000000" pitchFamily="2" charset="-78"/>
              </a:rPr>
              <a:t>قال الباقر (ع):</a:t>
            </a:r>
          </a:p>
          <a:p>
            <a:r>
              <a:rPr lang="fa-IR" sz="4000" b="1" dirty="0" smtClean="0">
                <a:solidFill>
                  <a:schemeClr val="bg1"/>
                </a:solidFill>
                <a:cs typeface="B Yas" panose="00000400000000000000" pitchFamily="2" charset="-78"/>
              </a:rPr>
              <a:t>لا علم کاالطلب السلامه و لا سلامه کسلامه </a:t>
            </a:r>
            <a:r>
              <a:rPr lang="fa-IR" sz="6000" b="1" dirty="0" smtClean="0">
                <a:solidFill>
                  <a:srgbClr val="FFFF00"/>
                </a:solidFill>
                <a:cs typeface="B Yas" panose="00000400000000000000" pitchFamily="2" charset="-78"/>
              </a:rPr>
              <a:t>القلب</a:t>
            </a:r>
            <a:r>
              <a:rPr lang="fa-IR" sz="4000" b="1" dirty="0" smtClean="0">
                <a:solidFill>
                  <a:schemeClr val="bg1"/>
                </a:solidFill>
                <a:cs typeface="B Yas" panose="00000400000000000000" pitchFamily="2" charset="-78"/>
              </a:rPr>
              <a:t> </a:t>
            </a:r>
            <a:endParaRPr lang="fa-IR" sz="4000" b="1" dirty="0">
              <a:solidFill>
                <a:schemeClr val="bg1"/>
              </a:solidFill>
              <a:cs typeface="B Yas" panose="00000400000000000000" pitchFamily="2" charset="-78"/>
            </a:endParaRPr>
          </a:p>
        </p:txBody>
      </p:sp>
    </p:spTree>
    <p:extLst>
      <p:ext uri="{BB962C8B-B14F-4D97-AF65-F5344CB8AC3E}">
        <p14:creationId xmlns:p14="http://schemas.microsoft.com/office/powerpoint/2010/main" val="3601445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38400" y="274639"/>
            <a:ext cx="7772400" cy="777875"/>
          </a:xfrm>
        </p:spPr>
        <p:txBody>
          <a:bodyPr/>
          <a:lstStyle/>
          <a:p>
            <a:pPr algn="ctr" rtl="1"/>
            <a:r>
              <a:rPr lang="fa-IR" altLang="en-US" sz="3200" b="1" dirty="0">
                <a:solidFill>
                  <a:schemeClr val="tx1"/>
                </a:solidFill>
                <a:cs typeface="B Lotus" panose="00000400000000000000" pitchFamily="2" charset="-78"/>
              </a:rPr>
              <a:t>روایت کمیل از نفس‌شناسی حضرت علی (ع)</a:t>
            </a:r>
            <a:endParaRPr lang="en-US" altLang="en-US" sz="3200" b="1" dirty="0">
              <a:solidFill>
                <a:schemeClr val="tx1"/>
              </a:solidFill>
              <a:cs typeface="B Lotus" panose="00000400000000000000" pitchFamily="2" charset="-78"/>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348454114"/>
              </p:ext>
            </p:extLst>
          </p:nvPr>
        </p:nvGraphicFramePr>
        <p:xfrm>
          <a:off x="770021" y="1447800"/>
          <a:ext cx="10852485" cy="5461187"/>
        </p:xfrm>
        <a:graphic>
          <a:graphicData uri="http://schemas.openxmlformats.org/drawingml/2006/table">
            <a:tbl>
              <a:tblPr firstRow="1" bandRow="1">
                <a:tableStyleId>{5C22544A-7EE6-4342-B048-85BDC9FD1C3A}</a:tableStyleId>
              </a:tblPr>
              <a:tblGrid>
                <a:gridCol w="1990175"/>
                <a:gridCol w="6510445"/>
                <a:gridCol w="2351865"/>
              </a:tblGrid>
              <a:tr h="792257">
                <a:tc>
                  <a:txBody>
                    <a:bodyPr/>
                    <a:lstStyle/>
                    <a:p>
                      <a:pPr algn="ctr" rtl="1"/>
                      <a:r>
                        <a:rPr lang="fa-IR" sz="3600" dirty="0" smtClean="0">
                          <a:solidFill>
                            <a:schemeClr val="tx1"/>
                          </a:solidFill>
                          <a:cs typeface="B Lotus" panose="00000400000000000000" pitchFamily="2" charset="-78"/>
                        </a:rPr>
                        <a:t>خواص</a:t>
                      </a:r>
                      <a:endParaRPr lang="en-US" sz="3600" dirty="0">
                        <a:solidFill>
                          <a:schemeClr val="tx1"/>
                        </a:solidFill>
                        <a:cs typeface="B Lotus" panose="00000400000000000000" pitchFamily="2" charset="-78"/>
                      </a:endParaRPr>
                    </a:p>
                  </a:txBody>
                  <a:tcPr marT="45727" marB="45727"/>
                </a:tc>
                <a:tc>
                  <a:txBody>
                    <a:bodyPr/>
                    <a:lstStyle/>
                    <a:p>
                      <a:pPr algn="ctr" rtl="1"/>
                      <a:r>
                        <a:rPr lang="fa-IR" sz="4000" dirty="0" smtClean="0">
                          <a:solidFill>
                            <a:schemeClr val="tx1"/>
                          </a:solidFill>
                          <a:cs typeface="B Lotus" panose="00000400000000000000" pitchFamily="2" charset="-78"/>
                        </a:rPr>
                        <a:t>قوا</a:t>
                      </a:r>
                      <a:endParaRPr lang="en-US" sz="4000" dirty="0">
                        <a:solidFill>
                          <a:schemeClr val="tx1"/>
                        </a:solidFill>
                        <a:cs typeface="B Lotus" panose="00000400000000000000" pitchFamily="2" charset="-78"/>
                      </a:endParaRPr>
                    </a:p>
                  </a:txBody>
                  <a:tcPr marT="45727" marB="45727"/>
                </a:tc>
                <a:tc>
                  <a:txBody>
                    <a:bodyPr/>
                    <a:lstStyle/>
                    <a:p>
                      <a:pPr algn="ctr" rtl="1"/>
                      <a:r>
                        <a:rPr lang="fa-IR" sz="3200" b="1" dirty="0" smtClean="0">
                          <a:solidFill>
                            <a:schemeClr val="tx1"/>
                          </a:solidFill>
                          <a:cs typeface="B Lotus" panose="00000400000000000000" pitchFamily="2" charset="-78"/>
                        </a:rPr>
                        <a:t>انواع نفس</a:t>
                      </a:r>
                      <a:endParaRPr lang="en-US" sz="3200" b="1" dirty="0">
                        <a:solidFill>
                          <a:schemeClr val="tx1"/>
                        </a:solidFill>
                        <a:cs typeface="B Lotus" panose="00000400000000000000" pitchFamily="2" charset="-78"/>
                      </a:endParaRPr>
                    </a:p>
                  </a:txBody>
                  <a:tcPr marT="45727" marB="45727"/>
                </a:tc>
              </a:tr>
              <a:tr h="1058057">
                <a:tc>
                  <a:txBody>
                    <a:bodyPr/>
                    <a:lstStyle/>
                    <a:p>
                      <a:pPr algn="ctr" rtl="1"/>
                      <a:r>
                        <a:rPr lang="fa-IR" sz="2000" b="1" dirty="0" smtClean="0">
                          <a:cs typeface="B Lotus" panose="00000400000000000000" pitchFamily="2" charset="-78"/>
                        </a:rPr>
                        <a:t>الزیاده-النقصان</a:t>
                      </a:r>
                      <a:endParaRPr lang="en-US" sz="2000" b="1" dirty="0">
                        <a:cs typeface="B Lotus" panose="00000400000000000000" pitchFamily="2" charset="-78"/>
                      </a:endParaRPr>
                    </a:p>
                  </a:txBody>
                  <a:tcPr marT="45727" marB="45727"/>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altLang="en-US" sz="3200" b="1" dirty="0" smtClean="0">
                          <a:solidFill>
                            <a:schemeClr val="tx1"/>
                          </a:solidFill>
                          <a:cs typeface="B Nazanin" pitchFamily="2" charset="-78"/>
                        </a:rPr>
                        <a:t>ماسکه- جاذبه- هاضمه- دافعه- مربّیه</a:t>
                      </a:r>
                      <a:endParaRPr lang="en-US" altLang="en-US" sz="3200" b="1" dirty="0" smtClean="0">
                        <a:solidFill>
                          <a:schemeClr val="tx1"/>
                        </a:solidFill>
                        <a:cs typeface="B Nazanin" pitchFamily="2" charset="-78"/>
                      </a:endParaRPr>
                    </a:p>
                    <a:p>
                      <a:pPr algn="ctr" rtl="1"/>
                      <a:endParaRPr lang="en-US" sz="3200" b="1" dirty="0">
                        <a:cs typeface="B Lotus" panose="00000400000000000000" pitchFamily="2" charset="-78"/>
                      </a:endParaRPr>
                    </a:p>
                  </a:txBody>
                  <a:tcPr marT="45727" marB="45727"/>
                </a:tc>
                <a:tc>
                  <a:txBody>
                    <a:bodyPr/>
                    <a:lstStyle/>
                    <a:p>
                      <a:pPr algn="ctr" rtl="1"/>
                      <a:r>
                        <a:rPr lang="fa-IR" sz="3600" b="1" dirty="0" smtClean="0">
                          <a:solidFill>
                            <a:schemeClr val="tx1"/>
                          </a:solidFill>
                          <a:cs typeface="B Lotus" panose="00000400000000000000" pitchFamily="2" charset="-78"/>
                        </a:rPr>
                        <a:t>النامیه النباتیه</a:t>
                      </a:r>
                      <a:endParaRPr lang="en-US" sz="3600" b="1" dirty="0">
                        <a:solidFill>
                          <a:schemeClr val="tx1"/>
                        </a:solidFill>
                        <a:cs typeface="B Lotus" panose="00000400000000000000" pitchFamily="2" charset="-78"/>
                      </a:endParaRPr>
                    </a:p>
                  </a:txBody>
                  <a:tcPr marT="45727" marB="45727"/>
                </a:tc>
              </a:tr>
              <a:tr h="1115251">
                <a:tc>
                  <a:txBody>
                    <a:bodyPr/>
                    <a:lstStyle/>
                    <a:p>
                      <a:pPr algn="ctr" rtl="1"/>
                      <a:r>
                        <a:rPr lang="fa-IR" sz="2000" b="1" dirty="0" smtClean="0">
                          <a:cs typeface="B Lotus" panose="00000400000000000000" pitchFamily="2" charset="-78"/>
                        </a:rPr>
                        <a:t>الرضا-الغضب</a:t>
                      </a:r>
                      <a:endParaRPr lang="en-US" sz="2000" b="1" dirty="0">
                        <a:cs typeface="B Lotus" panose="00000400000000000000" pitchFamily="2" charset="-78"/>
                      </a:endParaRPr>
                    </a:p>
                  </a:txBody>
                  <a:tcPr marT="45727" marB="45727"/>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4000" b="1" dirty="0" smtClean="0">
                          <a:solidFill>
                            <a:schemeClr val="tx1"/>
                          </a:solidFill>
                          <a:cs typeface="B Nazanin" pitchFamily="2" charset="-78"/>
                        </a:rPr>
                        <a:t>سمع-بصر-شمّ-ذوق-لمس</a:t>
                      </a:r>
                      <a:endParaRPr lang="en-US" sz="4000" b="1" dirty="0" smtClean="0">
                        <a:solidFill>
                          <a:schemeClr val="tx1"/>
                        </a:solidFill>
                        <a:cs typeface="B Nazanin" pitchFamily="2" charset="-78"/>
                      </a:endParaRPr>
                    </a:p>
                    <a:p>
                      <a:pPr algn="ctr" rtl="1"/>
                      <a:endParaRPr lang="en-US" sz="2000" b="1" dirty="0">
                        <a:cs typeface="B Lotus" panose="00000400000000000000" pitchFamily="2" charset="-78"/>
                      </a:endParaRPr>
                    </a:p>
                  </a:txBody>
                  <a:tcPr marT="45727" marB="45727"/>
                </a:tc>
                <a:tc>
                  <a:txBody>
                    <a:bodyPr/>
                    <a:lstStyle/>
                    <a:p>
                      <a:pPr algn="ctr" rtl="1"/>
                      <a:r>
                        <a:rPr lang="fa-IR" sz="3200" b="1" dirty="0" smtClean="0">
                          <a:solidFill>
                            <a:schemeClr val="tx1"/>
                          </a:solidFill>
                          <a:cs typeface="B Lotus" panose="00000400000000000000" pitchFamily="2" charset="-78"/>
                        </a:rPr>
                        <a:t>الحسیه الحیوانیه</a:t>
                      </a:r>
                      <a:endParaRPr lang="en-US" sz="3200" b="1" dirty="0">
                        <a:solidFill>
                          <a:schemeClr val="tx1"/>
                        </a:solidFill>
                        <a:cs typeface="B Lotus" panose="00000400000000000000" pitchFamily="2" charset="-78"/>
                      </a:endParaRPr>
                    </a:p>
                  </a:txBody>
                  <a:tcPr marT="45727" marB="45727"/>
                </a:tc>
              </a:tr>
              <a:tr h="1115251">
                <a:tc>
                  <a:txBody>
                    <a:bodyPr/>
                    <a:lstStyle/>
                    <a:p>
                      <a:pPr algn="ctr" rtl="1"/>
                      <a:r>
                        <a:rPr lang="fa-IR" sz="2000" b="1" dirty="0" smtClean="0">
                          <a:cs typeface="B Lotus" panose="00000400000000000000" pitchFamily="2" charset="-78"/>
                        </a:rPr>
                        <a:t>النزاهه-الحکمه</a:t>
                      </a:r>
                      <a:endParaRPr lang="en-US" sz="2000" b="1" dirty="0">
                        <a:cs typeface="B Lotus" panose="00000400000000000000" pitchFamily="2" charset="-78"/>
                      </a:endParaRPr>
                    </a:p>
                  </a:txBody>
                  <a:tcPr marT="45727" marB="45727"/>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altLang="en-US" sz="3600" b="1" dirty="0" smtClean="0">
                          <a:solidFill>
                            <a:schemeClr val="tx1"/>
                          </a:solidFill>
                          <a:cs typeface="B Nazanin" pitchFamily="2" charset="-78"/>
                        </a:rPr>
                        <a:t>فکر- ذکر- علم- حلم- نَباهه</a:t>
                      </a:r>
                    </a:p>
                    <a:p>
                      <a:pPr algn="ctr" rtl="1"/>
                      <a:endParaRPr lang="en-US" sz="2000" b="1" dirty="0">
                        <a:cs typeface="B Lotus" panose="00000400000000000000" pitchFamily="2" charset="-78"/>
                      </a:endParaRPr>
                    </a:p>
                  </a:txBody>
                  <a:tcPr marT="45727" marB="45727"/>
                </a:tc>
                <a:tc>
                  <a:txBody>
                    <a:bodyPr/>
                    <a:lstStyle/>
                    <a:p>
                      <a:pPr algn="ctr" rtl="1"/>
                      <a:r>
                        <a:rPr lang="fa-IR" sz="3600" b="1" dirty="0" smtClean="0">
                          <a:solidFill>
                            <a:schemeClr val="tx1"/>
                          </a:solidFill>
                          <a:cs typeface="B Lotus" panose="00000400000000000000" pitchFamily="2" charset="-78"/>
                        </a:rPr>
                        <a:t>الناطقه القدسیه</a:t>
                      </a:r>
                      <a:endParaRPr lang="en-US" sz="3600" b="1" dirty="0">
                        <a:solidFill>
                          <a:schemeClr val="tx1"/>
                        </a:solidFill>
                        <a:cs typeface="B Lotus" panose="00000400000000000000" pitchFamily="2" charset="-78"/>
                      </a:endParaRPr>
                    </a:p>
                  </a:txBody>
                  <a:tcPr marT="45727" marB="45727"/>
                </a:tc>
              </a:tr>
              <a:tr h="1136878">
                <a:tc>
                  <a:txBody>
                    <a:bodyPr/>
                    <a:lstStyle/>
                    <a:p>
                      <a:pPr algn="ctr" rtl="1"/>
                      <a:r>
                        <a:rPr lang="fa-IR" sz="2000" b="1" dirty="0" smtClean="0">
                          <a:cs typeface="B Lotus" panose="00000400000000000000" pitchFamily="2" charset="-78"/>
                        </a:rPr>
                        <a:t>الرضا-التسلیم</a:t>
                      </a:r>
                      <a:endParaRPr lang="en-US" sz="2000" b="1" dirty="0">
                        <a:cs typeface="B Lotus" panose="00000400000000000000" pitchFamily="2" charset="-78"/>
                      </a:endParaRPr>
                    </a:p>
                  </a:txBody>
                  <a:tcPr marT="45727" marB="45727"/>
                </a:tc>
                <a:tc>
                  <a:txBody>
                    <a:bodyPr/>
                    <a:lstStyle/>
                    <a:p>
                      <a:pPr marL="319088" indent="-319088" algn="ctr" rtl="1" eaLnBrk="1" hangingPunct="1"/>
                      <a:r>
                        <a:rPr lang="fa-IR" altLang="en-US" sz="3200" b="1" dirty="0" smtClean="0">
                          <a:solidFill>
                            <a:schemeClr val="tx1"/>
                          </a:solidFill>
                          <a:cs typeface="B Nazanin" pitchFamily="2" charset="-78"/>
                        </a:rPr>
                        <a:t>بقاء فی فناء-نعیم فی شقاء-عزّ فی ذلّ-</a:t>
                      </a:r>
                    </a:p>
                    <a:p>
                      <a:pPr marL="319088" indent="-319088" algn="ctr" rtl="1" eaLnBrk="1" hangingPunct="1"/>
                      <a:r>
                        <a:rPr lang="fa-IR" altLang="en-US" sz="3200" b="1" dirty="0" smtClean="0">
                          <a:solidFill>
                            <a:schemeClr val="tx1"/>
                          </a:solidFill>
                          <a:cs typeface="B Nazanin" pitchFamily="2" charset="-78"/>
                        </a:rPr>
                        <a:t>فقر فی</a:t>
                      </a:r>
                      <a:r>
                        <a:rPr lang="fa-IR" altLang="en-US" sz="3200" b="1" baseline="0" dirty="0" smtClean="0">
                          <a:solidFill>
                            <a:schemeClr val="tx1"/>
                          </a:solidFill>
                          <a:cs typeface="B Nazanin" pitchFamily="2" charset="-78"/>
                        </a:rPr>
                        <a:t> </a:t>
                      </a:r>
                      <a:r>
                        <a:rPr lang="fa-IR" altLang="en-US" sz="3200" b="1" dirty="0" smtClean="0">
                          <a:solidFill>
                            <a:schemeClr val="tx1"/>
                          </a:solidFill>
                          <a:cs typeface="B Nazanin" pitchFamily="2" charset="-78"/>
                        </a:rPr>
                        <a:t>غناء- صبر فی بلاء</a:t>
                      </a:r>
                      <a:endParaRPr lang="en-US" altLang="en-US" sz="3200" b="1" dirty="0" smtClean="0">
                        <a:solidFill>
                          <a:schemeClr val="tx1"/>
                        </a:solidFill>
                        <a:cs typeface="B Nazanin" pitchFamily="2" charset="-78"/>
                      </a:endParaRPr>
                    </a:p>
                    <a:p>
                      <a:pPr algn="ctr" rtl="1"/>
                      <a:endParaRPr lang="en-US" sz="2000" b="1" dirty="0">
                        <a:cs typeface="B Lotus" panose="00000400000000000000" pitchFamily="2" charset="-78"/>
                      </a:endParaRPr>
                    </a:p>
                  </a:txBody>
                  <a:tcPr marT="45727" marB="45727"/>
                </a:tc>
                <a:tc>
                  <a:txBody>
                    <a:bodyPr/>
                    <a:lstStyle/>
                    <a:p>
                      <a:pPr algn="ctr" rtl="1"/>
                      <a:r>
                        <a:rPr lang="fa-IR" sz="4000" b="1" dirty="0" smtClean="0">
                          <a:solidFill>
                            <a:schemeClr val="tx1"/>
                          </a:solidFill>
                          <a:cs typeface="B Lotus" panose="00000400000000000000" pitchFamily="2" charset="-78"/>
                        </a:rPr>
                        <a:t>الکلیه الهیه</a:t>
                      </a:r>
                      <a:endParaRPr lang="en-US" sz="4000" b="1" dirty="0">
                        <a:solidFill>
                          <a:schemeClr val="tx1"/>
                        </a:solidFill>
                        <a:cs typeface="B Lotus" panose="00000400000000000000" pitchFamily="2" charset="-78"/>
                      </a:endParaRPr>
                    </a:p>
                  </a:txBody>
                  <a:tcPr marT="45727" marB="45727"/>
                </a:tc>
              </a:tr>
            </a:tbl>
          </a:graphicData>
        </a:graphic>
      </p:graphicFrame>
    </p:spTree>
    <p:extLst>
      <p:ext uri="{BB962C8B-B14F-4D97-AF65-F5344CB8AC3E}">
        <p14:creationId xmlns:p14="http://schemas.microsoft.com/office/powerpoint/2010/main" val="3349839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6253"/>
            <a:ext cx="10363200" cy="1321385"/>
          </a:xfrm>
        </p:spPr>
        <p:txBody>
          <a:bodyPr/>
          <a:lstStyle/>
          <a:p>
            <a:pPr algn="ctr"/>
            <a:r>
              <a:rPr lang="fa-IR" b="1" dirty="0" smtClean="0">
                <a:cs typeface="B Yas" panose="00000400000000000000" pitchFamily="2" charset="-78"/>
              </a:rPr>
              <a:t>تظاهرات سه گانه ی نفس </a:t>
            </a:r>
            <a:br>
              <a:rPr lang="fa-IR" b="1" dirty="0" smtClean="0">
                <a:cs typeface="B Yas" panose="00000400000000000000" pitchFamily="2" charset="-78"/>
              </a:rPr>
            </a:br>
            <a:r>
              <a:rPr lang="fa-IR" b="1" dirty="0" smtClean="0">
                <a:cs typeface="B Yas" panose="00000400000000000000" pitchFamily="2" charset="-78"/>
              </a:rPr>
              <a:t>بر اساس حالات قلب </a:t>
            </a:r>
            <a:endParaRPr lang="fa-IR" b="1" dirty="0">
              <a:cs typeface="B Yas" panose="00000400000000000000" pitchFamily="2" charset="-78"/>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677059460"/>
              </p:ext>
            </p:extLst>
          </p:nvPr>
        </p:nvGraphicFramePr>
        <p:xfrm>
          <a:off x="1219200" y="1447800"/>
          <a:ext cx="10363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1104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44379"/>
            <a:ext cx="10363200" cy="818147"/>
          </a:xfrm>
          <a:solidFill>
            <a:schemeClr val="tx1"/>
          </a:solidFill>
        </p:spPr>
        <p:txBody>
          <a:bodyPr/>
          <a:lstStyle/>
          <a:p>
            <a:pPr algn="ctr"/>
            <a:r>
              <a:rPr lang="fa-IR" sz="4800" dirty="0" smtClean="0">
                <a:solidFill>
                  <a:schemeClr val="bg1"/>
                </a:solidFill>
                <a:cs typeface="B Zar" panose="00000400000000000000" pitchFamily="2" charset="-78"/>
              </a:rPr>
              <a:t>درکات قلب :</a:t>
            </a:r>
            <a:r>
              <a:rPr lang="fa-IR" sz="4800" dirty="0" smtClean="0">
                <a:solidFill>
                  <a:srgbClr val="FFFF00"/>
                </a:solidFill>
                <a:cs typeface="B Zar" panose="00000400000000000000" pitchFamily="2" charset="-78"/>
              </a:rPr>
              <a:t>فی قلوبهم مرض فزادهم الله مرضا</a:t>
            </a:r>
            <a:r>
              <a:rPr lang="fa-IR" sz="2800" dirty="0" smtClean="0">
                <a:solidFill>
                  <a:srgbClr val="FFFF00"/>
                </a:solidFill>
              </a:rPr>
              <a:t> </a:t>
            </a:r>
            <a:endParaRPr lang="fa-IR" sz="2800" dirty="0">
              <a:solidFill>
                <a:srgbClr val="FFFF00"/>
              </a:solidFill>
            </a:endParaRPr>
          </a:p>
        </p:txBody>
      </p:sp>
      <p:sp>
        <p:nvSpPr>
          <p:cNvPr id="3" name="Content Placeholder 2"/>
          <p:cNvSpPr>
            <a:spLocks noGrp="1"/>
          </p:cNvSpPr>
          <p:nvPr>
            <p:ph sz="quarter" idx="1"/>
          </p:nvPr>
        </p:nvSpPr>
        <p:spPr>
          <a:xfrm>
            <a:off x="4186989" y="962526"/>
            <a:ext cx="4427622" cy="5618748"/>
          </a:xfrm>
          <a:solidFill>
            <a:schemeClr val="accent3">
              <a:lumMod val="75000"/>
            </a:schemeClr>
          </a:solidFill>
        </p:spPr>
        <p:txBody>
          <a:bodyPr/>
          <a:lstStyle/>
          <a:p>
            <a:pPr marL="0" indent="0" algn="ctr">
              <a:buNone/>
            </a:pPr>
            <a:r>
              <a:rPr lang="fa-IR" sz="3200" b="1" dirty="0" smtClean="0">
                <a:cs typeface="B Zar" panose="00000400000000000000" pitchFamily="2" charset="-78"/>
              </a:rPr>
              <a:t>زیغ </a:t>
            </a:r>
            <a:endParaRPr lang="fa-IR" sz="2800" b="1" dirty="0" smtClean="0">
              <a:cs typeface="B Zar" panose="00000400000000000000" pitchFamily="2" charset="-78"/>
            </a:endParaRPr>
          </a:p>
          <a:p>
            <a:pPr marL="0" indent="0" algn="ctr">
              <a:buNone/>
            </a:pPr>
            <a:r>
              <a:rPr lang="fa-IR" sz="2800" b="1" dirty="0" smtClean="0">
                <a:cs typeface="B Zar" panose="00000400000000000000" pitchFamily="2" charset="-78"/>
              </a:rPr>
              <a:t>اثم </a:t>
            </a:r>
          </a:p>
          <a:p>
            <a:pPr marL="0" indent="0" algn="ctr">
              <a:buNone/>
            </a:pPr>
            <a:r>
              <a:rPr lang="fa-IR" sz="2800" b="1" dirty="0" smtClean="0">
                <a:cs typeface="B Zar" panose="00000400000000000000" pitchFamily="2" charset="-78"/>
              </a:rPr>
              <a:t>رین </a:t>
            </a:r>
          </a:p>
          <a:p>
            <a:pPr marL="0" indent="0" algn="ctr">
              <a:buNone/>
            </a:pPr>
            <a:r>
              <a:rPr lang="fa-IR" sz="2800" b="1" dirty="0" smtClean="0">
                <a:cs typeface="B Zar" panose="00000400000000000000" pitchFamily="2" charset="-78"/>
              </a:rPr>
              <a:t>ریب</a:t>
            </a:r>
          </a:p>
          <a:p>
            <a:pPr marL="0" indent="0" algn="ctr">
              <a:buNone/>
            </a:pPr>
            <a:r>
              <a:rPr lang="fa-IR" sz="2800" b="1" dirty="0" smtClean="0">
                <a:cs typeface="B Zar" panose="00000400000000000000" pitchFamily="2" charset="-78"/>
              </a:rPr>
              <a:t>قاسیه </a:t>
            </a:r>
          </a:p>
          <a:p>
            <a:pPr marL="0" indent="0" algn="ctr">
              <a:buNone/>
            </a:pPr>
            <a:r>
              <a:rPr lang="fa-IR" sz="2800" b="1" dirty="0" smtClean="0">
                <a:cs typeface="B Zar" panose="00000400000000000000" pitchFamily="2" charset="-78"/>
              </a:rPr>
              <a:t>قفل </a:t>
            </a:r>
          </a:p>
          <a:p>
            <a:pPr marL="0" indent="0" algn="ctr">
              <a:buNone/>
            </a:pPr>
            <a:r>
              <a:rPr lang="fa-IR" sz="2800" b="1" dirty="0" smtClean="0">
                <a:cs typeface="B Zar" panose="00000400000000000000" pitchFamily="2" charset="-78"/>
              </a:rPr>
              <a:t>غلف </a:t>
            </a:r>
          </a:p>
          <a:p>
            <a:pPr marL="0" indent="0" algn="ctr">
              <a:buNone/>
            </a:pPr>
            <a:r>
              <a:rPr lang="fa-IR" sz="2800" b="1" dirty="0" smtClean="0">
                <a:cs typeface="B Zar" panose="00000400000000000000" pitchFamily="2" charset="-78"/>
              </a:rPr>
              <a:t>طبع </a:t>
            </a:r>
            <a:endParaRPr lang="fa-IR" sz="2800" b="1" dirty="0" smtClean="0">
              <a:cs typeface="B Zar" panose="00000400000000000000" pitchFamily="2" charset="-78"/>
            </a:endParaRPr>
          </a:p>
          <a:p>
            <a:pPr marL="0" indent="0" algn="ctr">
              <a:buNone/>
            </a:pPr>
            <a:r>
              <a:rPr lang="fa-IR" sz="2800" b="1" dirty="0" smtClean="0">
                <a:cs typeface="B Zar" panose="00000400000000000000" pitchFamily="2" charset="-78"/>
              </a:rPr>
              <a:t>عمی </a:t>
            </a:r>
          </a:p>
          <a:p>
            <a:pPr marL="0" indent="0" algn="ctr">
              <a:buNone/>
            </a:pPr>
            <a:r>
              <a:rPr lang="fa-IR" sz="2800" b="1" dirty="0" smtClean="0">
                <a:cs typeface="B Zar" panose="00000400000000000000" pitchFamily="2" charset="-78"/>
              </a:rPr>
              <a:t>ختم </a:t>
            </a:r>
            <a:endParaRPr lang="fa-IR" sz="2800" b="1" dirty="0">
              <a:cs typeface="B Zar" panose="00000400000000000000" pitchFamily="2" charset="-78"/>
            </a:endParaRPr>
          </a:p>
        </p:txBody>
      </p:sp>
    </p:spTree>
    <p:extLst>
      <p:ext uri="{BB962C8B-B14F-4D97-AF65-F5344CB8AC3E}">
        <p14:creationId xmlns:p14="http://schemas.microsoft.com/office/powerpoint/2010/main" val="693493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44379"/>
            <a:ext cx="10363200" cy="818147"/>
          </a:xfrm>
          <a:solidFill>
            <a:srgbClr val="002060"/>
          </a:solidFill>
        </p:spPr>
        <p:txBody>
          <a:bodyPr/>
          <a:lstStyle/>
          <a:p>
            <a:pPr algn="ctr"/>
            <a:r>
              <a:rPr lang="fa-IR" dirty="0" smtClean="0">
                <a:solidFill>
                  <a:schemeClr val="bg1"/>
                </a:solidFill>
                <a:cs typeface="B Zar" panose="00000400000000000000" pitchFamily="2" charset="-78"/>
              </a:rPr>
              <a:t>خاصیت اسماء الهی در تبدیل قلب مریض به منیب و سلیم </a:t>
            </a:r>
            <a:r>
              <a:rPr lang="fa-IR" sz="2000" dirty="0" smtClean="0"/>
              <a:t> </a:t>
            </a:r>
            <a:endParaRPr lang="fa-IR" sz="2000" dirty="0"/>
          </a:p>
        </p:txBody>
      </p:sp>
      <p:sp>
        <p:nvSpPr>
          <p:cNvPr id="3" name="Content Placeholder 2"/>
          <p:cNvSpPr>
            <a:spLocks noGrp="1"/>
          </p:cNvSpPr>
          <p:nvPr>
            <p:ph sz="quarter" idx="1"/>
          </p:nvPr>
        </p:nvSpPr>
        <p:spPr>
          <a:xfrm>
            <a:off x="4054641" y="962526"/>
            <a:ext cx="4475747" cy="5618748"/>
          </a:xfrm>
          <a:solidFill>
            <a:schemeClr val="accent4">
              <a:lumMod val="40000"/>
              <a:lumOff val="60000"/>
            </a:schemeClr>
          </a:solidFill>
        </p:spPr>
        <p:txBody>
          <a:bodyPr/>
          <a:lstStyle/>
          <a:p>
            <a:pPr marL="0" indent="0" algn="ctr">
              <a:buNone/>
            </a:pPr>
            <a:r>
              <a:rPr lang="fa-IR" sz="2800" b="1" dirty="0" smtClean="0">
                <a:cs typeface="B Zar" panose="00000400000000000000" pitchFamily="2" charset="-78"/>
              </a:rPr>
              <a:t>وهاب</a:t>
            </a:r>
            <a:r>
              <a:rPr lang="fa-IR" sz="3200" b="1" dirty="0" smtClean="0">
                <a:cs typeface="B Zar" panose="00000400000000000000" pitchFamily="2" charset="-78"/>
              </a:rPr>
              <a:t> /زیغ</a:t>
            </a:r>
          </a:p>
          <a:p>
            <a:pPr marL="0" indent="0" algn="ctr">
              <a:buNone/>
            </a:pPr>
            <a:r>
              <a:rPr lang="fa-IR" sz="3200" b="1" dirty="0" smtClean="0">
                <a:cs typeface="B Zar" panose="00000400000000000000" pitchFamily="2" charset="-78"/>
              </a:rPr>
              <a:t>غافر/اثم </a:t>
            </a:r>
          </a:p>
          <a:p>
            <a:pPr marL="0" indent="0" algn="ctr">
              <a:buNone/>
            </a:pPr>
            <a:r>
              <a:rPr lang="fa-IR" sz="3200" b="1" dirty="0" smtClean="0">
                <a:cs typeface="B Zar" panose="00000400000000000000" pitchFamily="2" charset="-78"/>
              </a:rPr>
              <a:t> دلیل/رین</a:t>
            </a:r>
          </a:p>
          <a:p>
            <a:pPr marL="0" indent="0" algn="ctr">
              <a:buNone/>
            </a:pPr>
            <a:r>
              <a:rPr lang="fa-IR" sz="3200" b="1" dirty="0" smtClean="0">
                <a:cs typeface="B Zar" panose="00000400000000000000" pitchFamily="2" charset="-78"/>
              </a:rPr>
              <a:t>برهان /ریب</a:t>
            </a:r>
          </a:p>
          <a:p>
            <a:pPr marL="0" indent="0" algn="ctr">
              <a:buNone/>
            </a:pPr>
            <a:r>
              <a:rPr lang="fa-IR" sz="3200" b="1" dirty="0" smtClean="0">
                <a:cs typeface="B Zar" panose="00000400000000000000" pitchFamily="2" charset="-78"/>
              </a:rPr>
              <a:t>قاسیه </a:t>
            </a:r>
            <a:r>
              <a:rPr lang="en-US" sz="3200" b="1" dirty="0" smtClean="0">
                <a:cs typeface="B Zar" panose="00000400000000000000" pitchFamily="2" charset="-78"/>
              </a:rPr>
              <a:t>/ </a:t>
            </a:r>
            <a:r>
              <a:rPr lang="fa-IR" sz="3200" b="1" dirty="0" smtClean="0">
                <a:cs typeface="B Zar" panose="00000400000000000000" pitchFamily="2" charset="-78"/>
              </a:rPr>
              <a:t>رئوف</a:t>
            </a:r>
          </a:p>
          <a:p>
            <a:pPr marL="0" indent="0" algn="ctr">
              <a:buNone/>
            </a:pPr>
            <a:r>
              <a:rPr lang="fa-IR" sz="3200" b="1" dirty="0" smtClean="0">
                <a:cs typeface="B Zar" panose="00000400000000000000" pitchFamily="2" charset="-78"/>
              </a:rPr>
              <a:t>قفل </a:t>
            </a:r>
            <a:r>
              <a:rPr lang="en-US" sz="3200" b="1" dirty="0" smtClean="0">
                <a:cs typeface="B Zar" panose="00000400000000000000" pitchFamily="2" charset="-78"/>
              </a:rPr>
              <a:t> / </a:t>
            </a:r>
            <a:r>
              <a:rPr lang="fa-IR" sz="3200" b="1" dirty="0" smtClean="0">
                <a:cs typeface="B Zar" panose="00000400000000000000" pitchFamily="2" charset="-78"/>
              </a:rPr>
              <a:t>فتاح</a:t>
            </a:r>
          </a:p>
          <a:p>
            <a:pPr marL="0" indent="0" algn="ctr">
              <a:buNone/>
            </a:pPr>
            <a:r>
              <a:rPr lang="fa-IR" sz="3200" b="1" dirty="0" smtClean="0">
                <a:cs typeface="B Zar" panose="00000400000000000000" pitchFamily="2" charset="-78"/>
              </a:rPr>
              <a:t>غلف </a:t>
            </a:r>
            <a:r>
              <a:rPr lang="en-US" sz="3200" b="1" dirty="0" smtClean="0">
                <a:cs typeface="B Zar" panose="00000400000000000000" pitchFamily="2" charset="-78"/>
              </a:rPr>
              <a:t>/ </a:t>
            </a:r>
            <a:r>
              <a:rPr lang="fa-IR" sz="3200" b="1" dirty="0" smtClean="0">
                <a:cs typeface="B Zar" panose="00000400000000000000" pitchFamily="2" charset="-78"/>
              </a:rPr>
              <a:t>عالم</a:t>
            </a:r>
          </a:p>
          <a:p>
            <a:pPr marL="0" indent="0" algn="ctr">
              <a:buNone/>
            </a:pPr>
            <a:r>
              <a:rPr lang="fa-IR" sz="3200" b="1" dirty="0" smtClean="0">
                <a:cs typeface="B Zar" panose="00000400000000000000" pitchFamily="2" charset="-78"/>
              </a:rPr>
              <a:t>   طبع </a:t>
            </a:r>
            <a:r>
              <a:rPr lang="en-US" sz="3200" b="1" dirty="0" smtClean="0">
                <a:cs typeface="B Zar" panose="00000400000000000000" pitchFamily="2" charset="-78"/>
              </a:rPr>
              <a:t>/</a:t>
            </a:r>
            <a:r>
              <a:rPr lang="fa-IR" sz="3200" b="1" dirty="0" smtClean="0">
                <a:cs typeface="B Zar" panose="00000400000000000000" pitchFamily="2" charset="-78"/>
              </a:rPr>
              <a:t>بارء</a:t>
            </a:r>
          </a:p>
          <a:p>
            <a:pPr marL="0" indent="0" algn="ctr">
              <a:buNone/>
            </a:pPr>
            <a:r>
              <a:rPr lang="fa-IR" sz="3200" b="1" dirty="0" smtClean="0">
                <a:cs typeface="B Zar" panose="00000400000000000000" pitchFamily="2" charset="-78"/>
              </a:rPr>
              <a:t>عمی </a:t>
            </a:r>
            <a:r>
              <a:rPr lang="en-US" sz="3200" b="1" dirty="0" smtClean="0">
                <a:cs typeface="B Zar" panose="00000400000000000000" pitchFamily="2" charset="-78"/>
              </a:rPr>
              <a:t>/</a:t>
            </a:r>
            <a:r>
              <a:rPr lang="fa-IR" sz="3200" b="1" dirty="0" smtClean="0">
                <a:cs typeface="B Zar" panose="00000400000000000000" pitchFamily="2" charset="-78"/>
              </a:rPr>
              <a:t>بصیر </a:t>
            </a:r>
          </a:p>
          <a:p>
            <a:pPr marL="0" indent="0" algn="ctr">
              <a:buNone/>
            </a:pPr>
            <a:r>
              <a:rPr lang="fa-IR" sz="3200" b="1" dirty="0" smtClean="0">
                <a:cs typeface="B Zar" panose="00000400000000000000" pitchFamily="2" charset="-78"/>
              </a:rPr>
              <a:t>ختم </a:t>
            </a:r>
            <a:r>
              <a:rPr lang="en-US" sz="3200" b="1" dirty="0" smtClean="0">
                <a:cs typeface="B Zar" panose="00000400000000000000" pitchFamily="2" charset="-78"/>
              </a:rPr>
              <a:t>/</a:t>
            </a:r>
            <a:r>
              <a:rPr lang="fa-IR" sz="2800" b="1" dirty="0" smtClean="0">
                <a:cs typeface="B Zar" panose="00000400000000000000" pitchFamily="2" charset="-78"/>
              </a:rPr>
              <a:t>محیی</a:t>
            </a:r>
            <a:endParaRPr lang="fa-IR" sz="2800" b="1" dirty="0">
              <a:cs typeface="B Zar" panose="00000400000000000000" pitchFamily="2" charset="-78"/>
            </a:endParaRPr>
          </a:p>
        </p:txBody>
      </p:sp>
    </p:spTree>
    <p:extLst>
      <p:ext uri="{BB962C8B-B14F-4D97-AF65-F5344CB8AC3E}">
        <p14:creationId xmlns:p14="http://schemas.microsoft.com/office/powerpoint/2010/main" val="3494312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7200" dirty="0" smtClean="0">
                <a:cs typeface="B Zar" panose="00000400000000000000" pitchFamily="2" charset="-78"/>
              </a:rPr>
              <a:t>سبک زندگی رحمانی  </a:t>
            </a:r>
            <a:r>
              <a:rPr lang="fa-IR" dirty="0" smtClean="0">
                <a:cs typeface="B Zar" panose="00000400000000000000" pitchFamily="2" charset="-78"/>
              </a:rPr>
              <a:t>(قرآنی )</a:t>
            </a:r>
            <a:endParaRPr lang="fa-IR" dirty="0">
              <a:cs typeface="B Zar" panose="00000400000000000000" pitchFamily="2" charset="-78"/>
            </a:endParaRPr>
          </a:p>
        </p:txBody>
      </p:sp>
      <p:sp>
        <p:nvSpPr>
          <p:cNvPr id="3" name="Content Placeholder 2"/>
          <p:cNvSpPr>
            <a:spLocks noGrp="1"/>
          </p:cNvSpPr>
          <p:nvPr>
            <p:ph idx="1"/>
          </p:nvPr>
        </p:nvSpPr>
        <p:spPr>
          <a:solidFill>
            <a:srgbClr val="FFFF00"/>
          </a:solidFill>
        </p:spPr>
        <p:txBody>
          <a:bodyPr/>
          <a:lstStyle/>
          <a:p>
            <a:pPr marL="0" indent="0" algn="ctr">
              <a:buNone/>
            </a:pPr>
            <a:endParaRPr lang="fa-IR" dirty="0" smtClean="0"/>
          </a:p>
          <a:p>
            <a:pPr marL="0" indent="0" algn="ctr">
              <a:buNone/>
            </a:pPr>
            <a:r>
              <a:rPr lang="fa-IR" sz="6600" dirty="0" smtClean="0">
                <a:cs typeface="B Yas" panose="00000400000000000000" pitchFamily="2" charset="-78"/>
              </a:rPr>
              <a:t>و من یعش عن ذکر الرحمن نقیض له شیطانا فهو له قرین.</a:t>
            </a:r>
          </a:p>
        </p:txBody>
      </p:sp>
    </p:spTree>
    <p:extLst>
      <p:ext uri="{BB962C8B-B14F-4D97-AF65-F5344CB8AC3E}">
        <p14:creationId xmlns:p14="http://schemas.microsoft.com/office/powerpoint/2010/main" val="2315530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fa-IR" sz="4800" dirty="0" smtClean="0">
                <a:cs typeface="B Zar" panose="00000400000000000000" pitchFamily="2" charset="-78"/>
              </a:rPr>
              <a:t>خودسازی :</a:t>
            </a:r>
            <a:br>
              <a:rPr lang="fa-IR" sz="4800" dirty="0" smtClean="0">
                <a:cs typeface="B Zar" panose="00000400000000000000" pitchFamily="2" charset="-78"/>
              </a:rPr>
            </a:br>
            <a:r>
              <a:rPr lang="fa-IR" sz="4800" dirty="0" smtClean="0">
                <a:cs typeface="B Zar" panose="00000400000000000000" pitchFamily="2" charset="-78"/>
              </a:rPr>
              <a:t>تزکیه یا پالایش خود مزاحم ظهور مظهر ذکر </a:t>
            </a:r>
            <a:endParaRPr lang="fa-IR" sz="4800" dirty="0">
              <a:cs typeface="B Zar" panose="00000400000000000000" pitchFamily="2" charset="-78"/>
            </a:endParaRPr>
          </a:p>
        </p:txBody>
      </p:sp>
      <p:graphicFrame>
        <p:nvGraphicFramePr>
          <p:cNvPr id="6" name="Content Placeholder 5"/>
          <p:cNvGraphicFramePr>
            <a:graphicFrameLocks noGrp="1"/>
          </p:cNvGraphicFramePr>
          <p:nvPr>
            <p:ph idx="1"/>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1490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r>
              <a:rPr lang="fa-IR" dirty="0" smtClean="0">
                <a:cs typeface="B Zar" panose="00000400000000000000" pitchFamily="2" charset="-78"/>
              </a:rPr>
              <a:t>خودسازی </a:t>
            </a:r>
            <a:br>
              <a:rPr lang="fa-IR" dirty="0" smtClean="0">
                <a:cs typeface="B Zar" panose="00000400000000000000" pitchFamily="2" charset="-78"/>
              </a:rPr>
            </a:br>
            <a:r>
              <a:rPr lang="fa-IR" dirty="0" smtClean="0">
                <a:cs typeface="B Zar" panose="00000400000000000000" pitchFamily="2" charset="-78"/>
              </a:rPr>
              <a:t>تشبه به اسماء حسنای الهی در نفس  </a:t>
            </a:r>
            <a:endParaRPr lang="fa-IR" dirty="0">
              <a:cs typeface="B Zar" panose="00000400000000000000" pitchFamily="2" charset="-78"/>
            </a:endParaRPr>
          </a:p>
        </p:txBody>
      </p:sp>
      <p:sp>
        <p:nvSpPr>
          <p:cNvPr id="3" name="Content Placeholder 2"/>
          <p:cNvSpPr>
            <a:spLocks noGrp="1"/>
          </p:cNvSpPr>
          <p:nvPr>
            <p:ph idx="1"/>
          </p:nvPr>
        </p:nvSpPr>
        <p:spPr>
          <a:solidFill>
            <a:srgbClr val="002060"/>
          </a:solidFill>
        </p:spPr>
        <p:txBody>
          <a:bodyPr/>
          <a:lstStyle/>
          <a:p>
            <a:pPr marL="0" indent="0" algn="ctr">
              <a:buNone/>
            </a:pPr>
            <a:r>
              <a:rPr lang="fa-IR" sz="4400" dirty="0" smtClean="0">
                <a:solidFill>
                  <a:schemeClr val="bg1"/>
                </a:solidFill>
                <a:cs typeface="B Zar" panose="00000400000000000000" pitchFamily="2" charset="-78"/>
              </a:rPr>
              <a:t>ذکر </a:t>
            </a:r>
          </a:p>
          <a:p>
            <a:pPr marL="0" indent="0" algn="ctr">
              <a:buNone/>
            </a:pPr>
            <a:r>
              <a:rPr lang="fa-IR" dirty="0" smtClean="0">
                <a:solidFill>
                  <a:schemeClr val="bg1"/>
                </a:solidFill>
                <a:cs typeface="B Zar" panose="00000400000000000000" pitchFamily="2" charset="-78"/>
              </a:rPr>
              <a:t>فرایند ایجاد سه وضعیت در نفس است :</a:t>
            </a:r>
          </a:p>
          <a:p>
            <a:pPr marL="0" indent="0">
              <a:buNone/>
            </a:pPr>
            <a:r>
              <a:rPr lang="fa-IR" dirty="0" smtClean="0">
                <a:solidFill>
                  <a:schemeClr val="bg1"/>
                </a:solidFill>
                <a:cs typeface="B Zar" panose="00000400000000000000" pitchFamily="2" charset="-78"/>
              </a:rPr>
              <a:t>1.عقل و شهود</a:t>
            </a:r>
            <a:r>
              <a:rPr lang="fa-IR" sz="4400" dirty="0" smtClean="0">
                <a:solidFill>
                  <a:srgbClr val="FFFF00"/>
                </a:solidFill>
                <a:cs typeface="B Zar" panose="00000400000000000000" pitchFamily="2" charset="-78"/>
              </a:rPr>
              <a:t>(یا شهید/یا دلیل /یا برهان /یا فرقان /یا علام .........)</a:t>
            </a:r>
          </a:p>
          <a:p>
            <a:pPr marL="0" indent="0">
              <a:buNone/>
            </a:pPr>
            <a:r>
              <a:rPr lang="fa-IR" dirty="0" smtClean="0">
                <a:solidFill>
                  <a:schemeClr val="bg1"/>
                </a:solidFill>
                <a:cs typeface="B Zar" panose="00000400000000000000" pitchFamily="2" charset="-78"/>
              </a:rPr>
              <a:t>2. عشق و حرمت </a:t>
            </a:r>
            <a:r>
              <a:rPr lang="fa-IR" sz="3600" dirty="0" smtClean="0">
                <a:solidFill>
                  <a:srgbClr val="FFFF00"/>
                </a:solidFill>
                <a:cs typeface="B Zar" panose="00000400000000000000" pitchFamily="2" charset="-78"/>
              </a:rPr>
              <a:t>(یا حبیب ،یا رفیق ، یا ودود، یا عطوف یا مومن ،یا لطیف........) </a:t>
            </a:r>
            <a:endParaRPr lang="fa-IR" dirty="0" smtClean="0">
              <a:solidFill>
                <a:srgbClr val="FFFF00"/>
              </a:solidFill>
              <a:cs typeface="B Zar" panose="00000400000000000000" pitchFamily="2" charset="-78"/>
            </a:endParaRPr>
          </a:p>
          <a:p>
            <a:pPr marL="0" indent="0">
              <a:buNone/>
            </a:pPr>
            <a:r>
              <a:rPr lang="fa-IR" dirty="0" smtClean="0">
                <a:solidFill>
                  <a:schemeClr val="bg1"/>
                </a:solidFill>
                <a:cs typeface="B Zar" panose="00000400000000000000" pitchFamily="2" charset="-78"/>
              </a:rPr>
              <a:t>3.بخشش و مهربانی </a:t>
            </a:r>
            <a:r>
              <a:rPr lang="fa-IR" sz="3600" dirty="0" smtClean="0">
                <a:solidFill>
                  <a:srgbClr val="FFFF00"/>
                </a:solidFill>
                <a:cs typeface="B Zar" panose="00000400000000000000" pitchFamily="2" charset="-78"/>
              </a:rPr>
              <a:t>(یا رزاق ،یا رحمن،یا مستعان ،یا مهیمن ،یاغافر،یا معطی .......) </a:t>
            </a:r>
            <a:endParaRPr lang="fa-IR" sz="3600" dirty="0">
              <a:solidFill>
                <a:srgbClr val="FFFF00"/>
              </a:solidFill>
              <a:cs typeface="B Zar" panose="00000400000000000000" pitchFamily="2" charset="-78"/>
            </a:endParaRPr>
          </a:p>
        </p:txBody>
      </p:sp>
    </p:spTree>
    <p:extLst>
      <p:ext uri="{BB962C8B-B14F-4D97-AF65-F5344CB8AC3E}">
        <p14:creationId xmlns:p14="http://schemas.microsoft.com/office/powerpoint/2010/main" val="3306923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cs typeface="B Zar" panose="00000400000000000000" pitchFamily="2" charset="-78"/>
              </a:rPr>
              <a:t>مهارتهای پایه در سبک زندگی معنوی بر اساس  اسماء الهی  :</a:t>
            </a:r>
            <a:endParaRPr lang="fa-IR" dirty="0">
              <a:cs typeface="B Zar" panose="000004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15850832"/>
              </p:ext>
            </p:extLst>
          </p:nvPr>
        </p:nvGraphicFramePr>
        <p:xfrm>
          <a:off x="429125" y="1732548"/>
          <a:ext cx="11530263" cy="4969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4542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ubtitle 1"/>
          <p:cNvSpPr>
            <a:spLocks noGrp="1"/>
          </p:cNvSpPr>
          <p:nvPr>
            <p:ph type="subTitle" idx="1"/>
          </p:nvPr>
        </p:nvSpPr>
        <p:spPr>
          <a:xfrm>
            <a:off x="878305" y="3200401"/>
            <a:ext cx="10732169" cy="3324225"/>
          </a:xfrm>
        </p:spPr>
        <p:txBody>
          <a:bodyPr/>
          <a:lstStyle/>
          <a:p>
            <a:pPr rtl="1"/>
            <a:r>
              <a:rPr lang="fa-IR" altLang="en-US" sz="3600" b="1" dirty="0" smtClean="0">
                <a:solidFill>
                  <a:srgbClr val="FF0000"/>
                </a:solidFill>
                <a:cs typeface="B Lotus" panose="00000400000000000000" pitchFamily="2" charset="-78"/>
              </a:rPr>
              <a:t>تحدید</a:t>
            </a:r>
            <a:r>
              <a:rPr lang="fa-IR" altLang="en-US" sz="3600" b="1" dirty="0">
                <a:solidFill>
                  <a:srgbClr val="FF0000"/>
                </a:solidFill>
                <a:cs typeface="B Lotus" panose="00000400000000000000" pitchFamily="2" charset="-78"/>
              </a:rPr>
              <a:t>:</a:t>
            </a:r>
            <a:r>
              <a:rPr lang="fa-IR" altLang="en-US" sz="3600" b="1" dirty="0">
                <a:solidFill>
                  <a:srgbClr val="002060"/>
                </a:solidFill>
                <a:cs typeface="B Lotus" panose="00000400000000000000" pitchFamily="2" charset="-78"/>
              </a:rPr>
              <a:t> محدودسازی و تأدیب نفس سرکش </a:t>
            </a:r>
            <a:r>
              <a:rPr lang="fa-IR" altLang="en-US" sz="3600" b="1" dirty="0" smtClean="0">
                <a:solidFill>
                  <a:srgbClr val="002060"/>
                </a:solidFill>
                <a:cs typeface="B Lotus" panose="00000400000000000000" pitchFamily="2" charset="-78"/>
              </a:rPr>
              <a:t>آدمی</a:t>
            </a:r>
          </a:p>
          <a:p>
            <a:pPr rtl="1"/>
            <a:endParaRPr lang="fa-IR" altLang="en-US" sz="3600" b="1" dirty="0">
              <a:solidFill>
                <a:srgbClr val="002060"/>
              </a:solidFill>
              <a:cs typeface="B Lotus" panose="00000400000000000000" pitchFamily="2" charset="-78"/>
            </a:endParaRPr>
          </a:p>
          <a:p>
            <a:pPr rtl="1"/>
            <a:endParaRPr lang="fa-IR" altLang="en-US" sz="3600" b="1" dirty="0">
              <a:solidFill>
                <a:srgbClr val="002060"/>
              </a:solidFill>
              <a:cs typeface="B Lotus" panose="00000400000000000000" pitchFamily="2" charset="-78"/>
            </a:endParaRPr>
          </a:p>
          <a:p>
            <a:pPr rtl="1"/>
            <a:r>
              <a:rPr lang="fa-IR" altLang="en-US" sz="3600" b="1" dirty="0">
                <a:solidFill>
                  <a:srgbClr val="FF0000"/>
                </a:solidFill>
                <a:cs typeface="B Lotus" panose="00000400000000000000" pitchFamily="2" charset="-78"/>
              </a:rPr>
              <a:t>تمهید:</a:t>
            </a:r>
            <a:r>
              <a:rPr lang="fa-IR" altLang="en-US" sz="3600" b="1" dirty="0">
                <a:solidFill>
                  <a:srgbClr val="002060"/>
                </a:solidFill>
                <a:cs typeface="B Lotus" panose="00000400000000000000" pitchFamily="2" charset="-78"/>
              </a:rPr>
              <a:t> زمینه‌سازی رشد استعدادهای آدمی</a:t>
            </a:r>
            <a:endParaRPr lang="fa-IR" altLang="en-US" sz="3600" b="1" dirty="0">
              <a:solidFill>
                <a:srgbClr val="FF0000"/>
              </a:solidFill>
              <a:cs typeface="B Lotus" panose="00000400000000000000" pitchFamily="2" charset="-78"/>
            </a:endParaRPr>
          </a:p>
          <a:p>
            <a:pPr rtl="1"/>
            <a:endParaRPr lang="fa-IR" altLang="en-US" b="1" dirty="0" smtClean="0">
              <a:solidFill>
                <a:srgbClr val="002060"/>
              </a:solidFill>
              <a:cs typeface="B Zar" panose="00000400000000000000" pitchFamily="2" charset="-78"/>
            </a:endParaRPr>
          </a:p>
          <a:p>
            <a:pPr rtl="1"/>
            <a:endParaRPr lang="fa-IR" altLang="en-US" b="1" dirty="0" smtClean="0">
              <a:solidFill>
                <a:srgbClr val="002060"/>
              </a:solidFill>
              <a:cs typeface="B Zar" panose="00000400000000000000" pitchFamily="2" charset="-78"/>
            </a:endParaRPr>
          </a:p>
          <a:p>
            <a:pPr rtl="1"/>
            <a:endParaRPr lang="fa-IR" altLang="en-US" b="1" dirty="0" smtClean="0">
              <a:solidFill>
                <a:srgbClr val="002060"/>
              </a:solidFill>
              <a:cs typeface="B Zar" panose="00000400000000000000" pitchFamily="2" charset="-78"/>
            </a:endParaRPr>
          </a:p>
          <a:p>
            <a:pPr rtl="1"/>
            <a:endParaRPr lang="fa-IR" altLang="en-US" b="1" dirty="0" smtClean="0">
              <a:solidFill>
                <a:srgbClr val="002060"/>
              </a:solidFill>
              <a:cs typeface="B Zar" panose="00000400000000000000" pitchFamily="2" charset="-78"/>
            </a:endParaRPr>
          </a:p>
        </p:txBody>
      </p:sp>
      <p:sp>
        <p:nvSpPr>
          <p:cNvPr id="22531" name="Title 2"/>
          <p:cNvSpPr>
            <a:spLocks noGrp="1"/>
          </p:cNvSpPr>
          <p:nvPr>
            <p:ph type="ctrTitle"/>
          </p:nvPr>
        </p:nvSpPr>
        <p:spPr>
          <a:xfrm>
            <a:off x="1981200" y="421105"/>
            <a:ext cx="8229600" cy="2526632"/>
          </a:xfrm>
        </p:spPr>
        <p:txBody>
          <a:bodyPr/>
          <a:lstStyle/>
          <a:p>
            <a:pPr rtl="1"/>
            <a:r>
              <a:rPr lang="fa-IR" altLang="en-US" sz="4400" b="1" dirty="0">
                <a:solidFill>
                  <a:schemeClr val="tx1"/>
                </a:solidFill>
                <a:cs typeface="B Tabassom" panose="00000400000000000000" pitchFamily="2" charset="-78"/>
              </a:rPr>
              <a:t>دو اصل تربیت</a:t>
            </a:r>
            <a:r>
              <a:rPr lang="fa-IR" altLang="en-US" sz="4400" b="1" dirty="0" smtClean="0">
                <a:solidFill>
                  <a:schemeClr val="tx1"/>
                </a:solidFill>
                <a:cs typeface="B Tabassom" panose="00000400000000000000" pitchFamily="2" charset="-78"/>
              </a:rPr>
              <a:t>:</a:t>
            </a:r>
            <a:r>
              <a:rPr lang="fa-IR" altLang="en-US" sz="3600" dirty="0" smtClean="0">
                <a:solidFill>
                  <a:schemeClr val="tx1"/>
                </a:solidFill>
                <a:cs typeface="B Titr" panose="00000700000000000000" pitchFamily="2" charset="-78"/>
              </a:rPr>
              <a:t/>
            </a:r>
            <a:br>
              <a:rPr lang="fa-IR" altLang="en-US" sz="3600" dirty="0" smtClean="0">
                <a:solidFill>
                  <a:schemeClr val="tx1"/>
                </a:solidFill>
                <a:cs typeface="B Titr" panose="00000700000000000000" pitchFamily="2" charset="-78"/>
              </a:rPr>
            </a:br>
            <a:r>
              <a:rPr lang="fa-IR" altLang="en-US" sz="3600" dirty="0" smtClean="0">
                <a:solidFill>
                  <a:schemeClr val="tx1"/>
                </a:solidFill>
                <a:cs typeface="B Titr" panose="00000700000000000000" pitchFamily="2" charset="-78"/>
              </a:rPr>
              <a:t> </a:t>
            </a:r>
            <a:r>
              <a:rPr lang="fa-IR" altLang="en-US" sz="7200" dirty="0">
                <a:solidFill>
                  <a:schemeClr val="tx1"/>
                </a:solidFill>
                <a:cs typeface="B Nazanin" panose="00000400000000000000" pitchFamily="2" charset="-78"/>
              </a:rPr>
              <a:t>تمهید و تحدید</a:t>
            </a:r>
            <a:endParaRPr altLang="en-US" sz="36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639536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438400" y="115889"/>
            <a:ext cx="7772400" cy="720725"/>
          </a:xfrm>
        </p:spPr>
        <p:txBody>
          <a:bodyPr/>
          <a:lstStyle/>
          <a:p>
            <a:pPr algn="ctr" rtl="1"/>
            <a:r>
              <a:rPr lang="fa-IR" altLang="en-US" sz="4400" b="1" dirty="0">
                <a:solidFill>
                  <a:schemeClr val="tx1"/>
                </a:solidFill>
                <a:cs typeface="B Yas" panose="00000400000000000000" pitchFamily="2" charset="-78"/>
              </a:rPr>
              <a:t>دیدگاه حضرت علی (ع)</a:t>
            </a:r>
            <a:endParaRPr lang="en-US" altLang="en-US" sz="4400" b="1" dirty="0">
              <a:solidFill>
                <a:schemeClr val="tx1"/>
              </a:solidFill>
              <a:cs typeface="B Yas" panose="00000400000000000000" pitchFamily="2" charset="-78"/>
            </a:endParaRPr>
          </a:p>
        </p:txBody>
      </p:sp>
      <p:sp>
        <p:nvSpPr>
          <p:cNvPr id="28675" name="Content Placeholder 2"/>
          <p:cNvSpPr>
            <a:spLocks noGrp="1"/>
          </p:cNvSpPr>
          <p:nvPr>
            <p:ph sz="quarter" idx="1"/>
          </p:nvPr>
        </p:nvSpPr>
        <p:spPr>
          <a:xfrm>
            <a:off x="372979" y="981076"/>
            <a:ext cx="11682663" cy="5876925"/>
          </a:xfrm>
        </p:spPr>
        <p:txBody>
          <a:bodyPr/>
          <a:lstStyle/>
          <a:p>
            <a:pPr marL="0" indent="0" algn="justLow" rtl="1">
              <a:spcBef>
                <a:spcPct val="0"/>
              </a:spcBef>
              <a:buNone/>
            </a:pPr>
            <a:r>
              <a:rPr lang="fa-IR" altLang="en-US" sz="2800" dirty="0">
                <a:cs typeface="B Lotus" panose="00000400000000000000" pitchFamily="2" charset="-78"/>
              </a:rPr>
              <a:t>من اعتدل طباعه صفی مزاجه و من صفی مزاجه قوی اثر النفس فیه و من قوی اثر النفس فیه سمی الی ما یرتقیه و من سمی الی ما یرتقیه تخلق باخلاق النّفسانیّه و من تخلق باخلاق النفسانیه صار موجوداً بما هو انسان دون موجوداً بما هو حیوان و دخل فی الباب الملکی و ليس له عن هذه الحاله مغير. </a:t>
            </a:r>
          </a:p>
          <a:p>
            <a:pPr marL="0" indent="0" algn="justLow" rtl="1">
              <a:spcBef>
                <a:spcPct val="0"/>
              </a:spcBef>
              <a:buNone/>
            </a:pPr>
            <a:r>
              <a:rPr lang="fa-IR" altLang="en-US" sz="2800" dirty="0">
                <a:solidFill>
                  <a:srgbClr val="002060"/>
                </a:solidFill>
                <a:cs typeface="B Lotus" panose="00000400000000000000" pitchFamily="2" charset="-78"/>
              </a:rPr>
              <a:t>هر كس طباع او معتدل باشد مزاج او صافى گردد و هر كس مزاجش صافى باشد اثر نفس در وى قوى گردد و هر كس اثر نفس در وى قوى گردد به سوى آنچه ارتقايش دهد بالا رود و هر كه به سوى آنچه ارتقايش دهد بالا رود به اخلاق نفسانى متخلق گردد و هر كس به اخلاق نفسانى متخلق گردد موجودى انسانى شود نه حيوانى و به باب ملكى درآيد و چيزى او را از اين حالت برنگرداند.</a:t>
            </a:r>
          </a:p>
          <a:p>
            <a:pPr marL="0" indent="0" algn="justLow" rtl="1">
              <a:spcBef>
                <a:spcPct val="0"/>
              </a:spcBef>
              <a:buNone/>
            </a:pPr>
            <a:endParaRPr lang="fa-IR" altLang="en-US" sz="2400" dirty="0">
              <a:solidFill>
                <a:srgbClr val="002060"/>
              </a:solidFill>
              <a:cs typeface="B Lotus" panose="00000400000000000000" pitchFamily="2" charset="-78"/>
            </a:endParaRPr>
          </a:p>
          <a:p>
            <a:pPr marL="0" indent="0" algn="justLow" rtl="1">
              <a:spcBef>
                <a:spcPct val="0"/>
              </a:spcBef>
              <a:buNone/>
            </a:pPr>
            <a:r>
              <a:rPr lang="fa-IR" sz="2800" dirty="0">
                <a:cs typeface="B Lotus" panose="00000400000000000000" pitchFamily="2" charset="-78"/>
              </a:rPr>
              <a:t>«اسهروا عیونکم» «چشم‌های خودتان را بیدار قرار دهید»، «واضمروا بطونکم» «و شکم‌های خودتان را با کم‌خوری جمع کنید»، «واستعملوا اقدامکم» «از پاهای خودتان کار بکشید، یعنی این قدم‌ها را در راه رضای خدا بردارید»، «و انفقوا اموالکم» «مال‌های خودتان را در راه خدا انفاق کنید»، «</a:t>
            </a:r>
            <a:r>
              <a:rPr lang="fa-IR" sz="2800" dirty="0">
                <a:solidFill>
                  <a:srgbClr val="FF0000"/>
                </a:solidFill>
                <a:cs typeface="B Lotus" panose="00000400000000000000" pitchFamily="2" charset="-78"/>
              </a:rPr>
              <a:t>و خذوا من اجسادکم فجودوا بها علی انفسکم</a:t>
            </a:r>
            <a:r>
              <a:rPr lang="fa-IR" sz="2800" dirty="0">
                <a:cs typeface="B Lotus" panose="00000400000000000000" pitchFamily="2" charset="-78"/>
              </a:rPr>
              <a:t>» «از تن بگیرید و بر نفس‌ها ببخشید و بیفزایید»، «و لا تبخلوا بها عنها» «به روح از جسم بخل نکنید،».</a:t>
            </a:r>
            <a:endParaRPr lang="en-US" altLang="en-US" sz="2400" dirty="0">
              <a:solidFill>
                <a:srgbClr val="002060"/>
              </a:solidFill>
              <a:cs typeface="B Lotus" panose="00000400000000000000" pitchFamily="2" charset="-78"/>
            </a:endParaRPr>
          </a:p>
        </p:txBody>
      </p:sp>
    </p:spTree>
    <p:extLst>
      <p:ext uri="{BB962C8B-B14F-4D97-AF65-F5344CB8AC3E}">
        <p14:creationId xmlns:p14="http://schemas.microsoft.com/office/powerpoint/2010/main" val="2148149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21896"/>
            <a:ext cx="9601196" cy="1564104"/>
          </a:xfrm>
          <a:solidFill>
            <a:schemeClr val="accent4">
              <a:lumMod val="20000"/>
              <a:lumOff val="80000"/>
            </a:schemeClr>
          </a:solidFill>
        </p:spPr>
        <p:txBody>
          <a:bodyPr>
            <a:normAutofit fontScale="90000"/>
          </a:bodyPr>
          <a:lstStyle/>
          <a:p>
            <a:r>
              <a:rPr lang="fa-IR" sz="6000" b="1" dirty="0" smtClean="0">
                <a:cs typeface="B Yas" panose="00000400000000000000" pitchFamily="2" charset="-78"/>
              </a:rPr>
              <a:t>روانشناسی انسان بر اساس منابع معنوی</a:t>
            </a:r>
            <a:br>
              <a:rPr lang="fa-IR" sz="6000" b="1" dirty="0" smtClean="0">
                <a:cs typeface="B Yas" panose="00000400000000000000" pitchFamily="2" charset="-78"/>
              </a:rPr>
            </a:br>
            <a:r>
              <a:rPr lang="fa-IR" sz="6000" b="1" dirty="0" smtClean="0">
                <a:cs typeface="B Yas" panose="00000400000000000000" pitchFamily="2" charset="-78"/>
              </a:rPr>
              <a:t>(شاکله شناسی )   </a:t>
            </a:r>
            <a:endParaRPr lang="fa-IR" sz="6000" b="1" dirty="0">
              <a:cs typeface="B Yas"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pPr algn="ctr">
              <a:buFont typeface="Wingdings" panose="05000000000000000000" pitchFamily="2" charset="2"/>
              <a:buChar char="ü"/>
            </a:pPr>
            <a:r>
              <a:rPr lang="fa-IR" sz="4400" b="1" dirty="0" smtClean="0">
                <a:cs typeface="B Yas" panose="00000400000000000000" pitchFamily="2" charset="-78"/>
              </a:rPr>
              <a:t>مراتب چهار گانه ی نفس (خود)</a:t>
            </a:r>
          </a:p>
          <a:p>
            <a:pPr algn="ctr">
              <a:buFont typeface="Wingdings" panose="05000000000000000000" pitchFamily="2" charset="2"/>
              <a:buChar char="ü"/>
            </a:pPr>
            <a:r>
              <a:rPr lang="fa-IR" sz="4400" b="1" dirty="0" smtClean="0">
                <a:cs typeface="B Yas" panose="00000400000000000000" pitchFamily="2" charset="-78"/>
              </a:rPr>
              <a:t>ساختار نفس </a:t>
            </a:r>
          </a:p>
          <a:p>
            <a:pPr algn="ctr">
              <a:buFont typeface="Wingdings" panose="05000000000000000000" pitchFamily="2" charset="2"/>
              <a:buChar char="ü"/>
            </a:pPr>
            <a:r>
              <a:rPr lang="fa-IR" sz="4400" b="1" dirty="0" smtClean="0">
                <a:cs typeface="B Yas" panose="00000400000000000000" pitchFamily="2" charset="-78"/>
              </a:rPr>
              <a:t>تظاهرات سه گانه ی نفس بر اساس حالات سه گانه ی قلب</a:t>
            </a:r>
          </a:p>
          <a:p>
            <a:pPr algn="ctr">
              <a:buFont typeface="Wingdings" panose="05000000000000000000" pitchFamily="2" charset="2"/>
              <a:buChar char="ü"/>
            </a:pPr>
            <a:r>
              <a:rPr lang="fa-IR" sz="4400" b="1" dirty="0" smtClean="0">
                <a:cs typeface="B Yas" panose="00000400000000000000" pitchFamily="2" charset="-78"/>
              </a:rPr>
              <a:t>حالات ده گانه ی بیماری قلب و خاصیت اسماءدر خروج از این وضعیت </a:t>
            </a:r>
          </a:p>
          <a:p>
            <a:endParaRPr lang="fa-IR" b="1" dirty="0" smtClean="0"/>
          </a:p>
          <a:p>
            <a:endParaRPr lang="fa-IR" dirty="0" smtClean="0"/>
          </a:p>
          <a:p>
            <a:endParaRPr lang="fa-IR" dirty="0"/>
          </a:p>
        </p:txBody>
      </p:sp>
    </p:spTree>
    <p:extLst>
      <p:ext uri="{BB962C8B-B14F-4D97-AF65-F5344CB8AC3E}">
        <p14:creationId xmlns:p14="http://schemas.microsoft.com/office/powerpoint/2010/main" val="37240179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ubtitle 1"/>
          <p:cNvSpPr>
            <a:spLocks noGrp="1"/>
          </p:cNvSpPr>
          <p:nvPr>
            <p:ph type="subTitle" idx="1"/>
          </p:nvPr>
        </p:nvSpPr>
        <p:spPr>
          <a:xfrm>
            <a:off x="505326" y="3200401"/>
            <a:ext cx="11177337" cy="3541713"/>
          </a:xfrm>
        </p:spPr>
        <p:txBody>
          <a:bodyPr/>
          <a:lstStyle/>
          <a:p>
            <a:pPr rtl="1"/>
            <a:r>
              <a:rPr lang="fa-IR" altLang="en-US" sz="3600" b="1" dirty="0">
                <a:solidFill>
                  <a:srgbClr val="002060"/>
                </a:solidFill>
                <a:cs typeface="B Zar" panose="00000400000000000000" pitchFamily="2" charset="-78"/>
              </a:rPr>
              <a:t>یا ایها الذین امنوا استجیبوا </a:t>
            </a:r>
            <a:r>
              <a:rPr lang="fa-IR" altLang="en-US" sz="3600" b="1" dirty="0" smtClean="0">
                <a:solidFill>
                  <a:srgbClr val="002060"/>
                </a:solidFill>
                <a:cs typeface="B Zar" panose="00000400000000000000" pitchFamily="2" charset="-78"/>
              </a:rPr>
              <a:t>للله </a:t>
            </a:r>
            <a:r>
              <a:rPr lang="fa-IR" altLang="en-US" sz="3600" b="1" dirty="0">
                <a:solidFill>
                  <a:srgbClr val="002060"/>
                </a:solidFill>
                <a:cs typeface="B Zar" panose="00000400000000000000" pitchFamily="2" charset="-78"/>
              </a:rPr>
              <a:t>و للرسول اذا دعاکم لما یحییکم</a:t>
            </a:r>
          </a:p>
          <a:p>
            <a:pPr rtl="1"/>
            <a:endParaRPr lang="fa-IR" altLang="en-US" sz="2000" b="1" dirty="0">
              <a:solidFill>
                <a:srgbClr val="002060"/>
              </a:solidFill>
              <a:cs typeface="B Zar" panose="00000400000000000000" pitchFamily="2" charset="-78"/>
            </a:endParaRPr>
          </a:p>
          <a:p>
            <a:r>
              <a:rPr lang="fa-IR" altLang="en-US" sz="4800" b="1" dirty="0">
                <a:solidFill>
                  <a:schemeClr val="tx1"/>
                </a:solidFill>
                <a:cs typeface="B Zar" panose="00000400000000000000" pitchFamily="2" charset="-78"/>
              </a:rPr>
              <a:t>حیات طبیعی</a:t>
            </a:r>
          </a:p>
          <a:p>
            <a:r>
              <a:rPr lang="fa-IR" altLang="en-US" sz="4800" b="1" dirty="0" smtClean="0">
                <a:solidFill>
                  <a:schemeClr val="tx1"/>
                </a:solidFill>
                <a:cs typeface="B Zar" panose="00000400000000000000" pitchFamily="2" charset="-78"/>
              </a:rPr>
              <a:t>حیات </a:t>
            </a:r>
            <a:r>
              <a:rPr lang="fa-IR" altLang="en-US" sz="4800" b="1" dirty="0">
                <a:solidFill>
                  <a:schemeClr val="tx1"/>
                </a:solidFill>
                <a:cs typeface="B Zar" panose="00000400000000000000" pitchFamily="2" charset="-78"/>
              </a:rPr>
              <a:t>معقول</a:t>
            </a:r>
          </a:p>
          <a:p>
            <a:r>
              <a:rPr lang="fa-IR" altLang="en-US" sz="4800" b="1" dirty="0" smtClean="0">
                <a:solidFill>
                  <a:schemeClr val="tx1"/>
                </a:solidFill>
                <a:cs typeface="B Zar" panose="00000400000000000000" pitchFamily="2" charset="-78"/>
              </a:rPr>
              <a:t>حیات </a:t>
            </a:r>
            <a:r>
              <a:rPr lang="fa-IR" altLang="en-US" sz="4800" b="1" dirty="0">
                <a:solidFill>
                  <a:schemeClr val="tx1"/>
                </a:solidFill>
                <a:cs typeface="B Zar" panose="00000400000000000000" pitchFamily="2" charset="-78"/>
              </a:rPr>
              <a:t>الهی</a:t>
            </a:r>
            <a:endParaRPr lang="en-US" altLang="en-US" sz="4800" b="1" dirty="0">
              <a:solidFill>
                <a:schemeClr val="tx1"/>
              </a:solidFill>
              <a:cs typeface="B Zar" panose="00000400000000000000" pitchFamily="2" charset="-78"/>
            </a:endParaRPr>
          </a:p>
        </p:txBody>
      </p:sp>
      <p:sp>
        <p:nvSpPr>
          <p:cNvPr id="30723" name="Title 2"/>
          <p:cNvSpPr>
            <a:spLocks noGrp="1"/>
          </p:cNvSpPr>
          <p:nvPr>
            <p:ph type="ctrTitle"/>
          </p:nvPr>
        </p:nvSpPr>
        <p:spPr>
          <a:xfrm>
            <a:off x="1981200" y="1506539"/>
            <a:ext cx="8229600" cy="1470025"/>
          </a:xfrm>
        </p:spPr>
        <p:txBody>
          <a:bodyPr/>
          <a:lstStyle/>
          <a:p>
            <a:r>
              <a:rPr lang="fa-IR" altLang="en-US" smtClean="0">
                <a:cs typeface="B Titr" panose="00000700000000000000" pitchFamily="2" charset="-78"/>
              </a:rPr>
              <a:t>سه سطح حیات آدمی</a:t>
            </a:r>
            <a:endParaRPr altLang="en-US" smtClean="0">
              <a:cs typeface="B Titr" panose="00000700000000000000" pitchFamily="2" charset="-78"/>
            </a:endParaRPr>
          </a:p>
        </p:txBody>
      </p:sp>
    </p:spTree>
    <p:extLst>
      <p:ext uri="{BB962C8B-B14F-4D97-AF65-F5344CB8AC3E}">
        <p14:creationId xmlns:p14="http://schemas.microsoft.com/office/powerpoint/2010/main" val="1674232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ubtitle 1"/>
          <p:cNvSpPr>
            <a:spLocks noGrp="1"/>
          </p:cNvSpPr>
          <p:nvPr>
            <p:ph type="subTitle" idx="1"/>
          </p:nvPr>
        </p:nvSpPr>
        <p:spPr>
          <a:xfrm>
            <a:off x="1524000" y="890338"/>
            <a:ext cx="9144000" cy="5823284"/>
          </a:xfrm>
          <a:solidFill>
            <a:srgbClr val="002060"/>
          </a:solidFill>
        </p:spPr>
        <p:txBody>
          <a:bodyPr/>
          <a:lstStyle/>
          <a:p>
            <a:pPr rtl="1"/>
            <a:r>
              <a:rPr lang="fa-IR" altLang="en-US" sz="3600" b="1" dirty="0">
                <a:solidFill>
                  <a:srgbClr val="FFFF00"/>
                </a:solidFill>
                <a:cs typeface="B Yas" panose="00000400000000000000" pitchFamily="2" charset="-78"/>
              </a:rPr>
              <a:t>امور </a:t>
            </a:r>
            <a:r>
              <a:rPr lang="fa-IR" altLang="en-US" sz="3600" b="1" dirty="0" smtClean="0">
                <a:solidFill>
                  <a:srgbClr val="FFFF00"/>
                </a:solidFill>
                <a:cs typeface="B Yas" panose="00000400000000000000" pitchFamily="2" charset="-78"/>
              </a:rPr>
              <a:t>جاری:</a:t>
            </a:r>
            <a:endParaRPr lang="fa-IR" altLang="en-US" sz="3600" b="1" dirty="0">
              <a:solidFill>
                <a:srgbClr val="FFFF00"/>
              </a:solidFill>
              <a:cs typeface="B Yas" panose="00000400000000000000" pitchFamily="2" charset="-78"/>
            </a:endParaRPr>
          </a:p>
          <a:p>
            <a:pPr rtl="1"/>
            <a:r>
              <a:rPr lang="fa-IR" altLang="en-US" sz="2800" dirty="0">
                <a:solidFill>
                  <a:schemeClr val="bg1"/>
                </a:solidFill>
                <a:cs typeface="B Zar" panose="00000400000000000000" pitchFamily="2" charset="-78"/>
              </a:rPr>
              <a:t>اموري كه جريان حيات طبيعي انسان را بر عهده دارند و به‌طور مستقيم يا غيرمستقيم متكفل حيات جسمي او هستند (خوراك-استراحت-بهداشت-ورزش-تفريح)</a:t>
            </a:r>
          </a:p>
          <a:p>
            <a:pPr rtl="1"/>
            <a:r>
              <a:rPr lang="fa-IR" altLang="en-US" sz="3600" dirty="0">
                <a:solidFill>
                  <a:srgbClr val="FFFF00"/>
                </a:solidFill>
                <a:cs typeface="B Zar" panose="00000400000000000000" pitchFamily="2" charset="-78"/>
              </a:rPr>
              <a:t>امور </a:t>
            </a:r>
            <a:r>
              <a:rPr lang="fa-IR" altLang="en-US" sz="3600" dirty="0" smtClean="0">
                <a:solidFill>
                  <a:srgbClr val="FFFF00"/>
                </a:solidFill>
                <a:cs typeface="B Zar" panose="00000400000000000000" pitchFamily="2" charset="-78"/>
              </a:rPr>
              <a:t>موظف:</a:t>
            </a:r>
            <a:endParaRPr lang="fa-IR" altLang="en-US" sz="3600" dirty="0">
              <a:solidFill>
                <a:srgbClr val="FFFF00"/>
              </a:solidFill>
              <a:cs typeface="B Zar" panose="00000400000000000000" pitchFamily="2" charset="-78"/>
            </a:endParaRPr>
          </a:p>
          <a:p>
            <a:pPr rtl="1"/>
            <a:r>
              <a:rPr lang="fa-IR" altLang="en-US" sz="2800" dirty="0">
                <a:solidFill>
                  <a:schemeClr val="bg1"/>
                </a:solidFill>
                <a:cs typeface="B Zar" panose="00000400000000000000" pitchFamily="2" charset="-78"/>
              </a:rPr>
              <a:t>حقوق، وظايف، تكاليف و مسئوليت‌هايي كه هر انسان در ارتباط دو جانبه يا چند جانبه ملزم به رعايت و انجام آنهاست (احكام شرعي-قوانين </a:t>
            </a:r>
            <a:r>
              <a:rPr lang="fa-IR" altLang="en-US" sz="2800" dirty="0" smtClean="0">
                <a:solidFill>
                  <a:schemeClr val="bg1"/>
                </a:solidFill>
                <a:cs typeface="B Zar" panose="00000400000000000000" pitchFamily="2" charset="-78"/>
              </a:rPr>
              <a:t>اجتماعي)</a:t>
            </a:r>
            <a:endParaRPr lang="fa-IR" altLang="en-US" sz="2800" dirty="0">
              <a:solidFill>
                <a:schemeClr val="bg1"/>
              </a:solidFill>
              <a:cs typeface="B Zar" panose="00000400000000000000" pitchFamily="2" charset="-78"/>
            </a:endParaRPr>
          </a:p>
          <a:p>
            <a:pPr rtl="1"/>
            <a:r>
              <a:rPr lang="fa-IR" altLang="en-US" sz="3600" b="1" dirty="0">
                <a:solidFill>
                  <a:srgbClr val="FFFF00"/>
                </a:solidFill>
                <a:cs typeface="B Yas" panose="00000400000000000000" pitchFamily="2" charset="-78"/>
              </a:rPr>
              <a:t>امور </a:t>
            </a:r>
            <a:r>
              <a:rPr lang="fa-IR" altLang="en-US" sz="3600" b="1" dirty="0" smtClean="0">
                <a:solidFill>
                  <a:srgbClr val="FFFF00"/>
                </a:solidFill>
                <a:cs typeface="B Yas" panose="00000400000000000000" pitchFamily="2" charset="-78"/>
              </a:rPr>
              <a:t>ویژه:</a:t>
            </a:r>
            <a:endParaRPr lang="fa-IR" altLang="en-US" sz="3600" b="1" dirty="0">
              <a:solidFill>
                <a:srgbClr val="FFFF00"/>
              </a:solidFill>
              <a:cs typeface="B Yas" panose="00000400000000000000" pitchFamily="2" charset="-78"/>
            </a:endParaRPr>
          </a:p>
          <a:p>
            <a:pPr rtl="1"/>
            <a:r>
              <a:rPr lang="fa-IR" altLang="en-US" sz="2800" dirty="0">
                <a:solidFill>
                  <a:schemeClr val="bg1"/>
                </a:solidFill>
                <a:cs typeface="B Zar" panose="00000400000000000000" pitchFamily="2" charset="-78"/>
              </a:rPr>
              <a:t>اموري كه موجب توسعه، تعميق و تعالي وجود آدمي بوده و از مهم‌ترين عوامل شكوفايي استعداد انسان هستند</a:t>
            </a:r>
          </a:p>
          <a:p>
            <a:pPr rtl="1"/>
            <a:r>
              <a:rPr lang="fa-IR" altLang="en-US" sz="2800" dirty="0">
                <a:solidFill>
                  <a:schemeClr val="bg1"/>
                </a:solidFill>
                <a:cs typeface="B Zar" panose="00000400000000000000" pitchFamily="2" charset="-78"/>
              </a:rPr>
              <a:t>(مطالعه-تفكر-انس با قرآن-دعا و مناجات-خودسازي و سلوك جمعي مؤمنانه-محاسبه نفس)</a:t>
            </a:r>
            <a:endParaRPr lang="en-US" altLang="en-US" sz="2800" dirty="0">
              <a:solidFill>
                <a:schemeClr val="bg1"/>
              </a:solidFill>
              <a:cs typeface="B Zar" panose="00000400000000000000" pitchFamily="2" charset="-78"/>
            </a:endParaRPr>
          </a:p>
        </p:txBody>
      </p:sp>
      <p:sp>
        <p:nvSpPr>
          <p:cNvPr id="31747" name="Title 2"/>
          <p:cNvSpPr>
            <a:spLocks noGrp="1"/>
          </p:cNvSpPr>
          <p:nvPr>
            <p:ph type="ctrTitle"/>
          </p:nvPr>
        </p:nvSpPr>
        <p:spPr>
          <a:xfrm>
            <a:off x="1981200" y="108285"/>
            <a:ext cx="8229600" cy="866273"/>
          </a:xfrm>
        </p:spPr>
        <p:txBody>
          <a:bodyPr/>
          <a:lstStyle/>
          <a:p>
            <a:r>
              <a:rPr lang="fa-IR" altLang="en-US" sz="4400" b="1" dirty="0" smtClean="0">
                <a:solidFill>
                  <a:schemeClr val="tx1"/>
                </a:solidFill>
                <a:cs typeface="B Nazanin" panose="00000400000000000000" pitchFamily="2" charset="-78"/>
              </a:rPr>
              <a:t>سه نوع فعالیت آدمی</a:t>
            </a:r>
            <a:endParaRPr altLang="en-US" sz="4400" b="1" dirty="0" smtClean="0">
              <a:solidFill>
                <a:schemeClr val="tx1"/>
              </a:solidFill>
              <a:cs typeface="B Nazanin" panose="00000400000000000000" pitchFamily="2" charset="-78"/>
            </a:endParaRPr>
          </a:p>
        </p:txBody>
      </p:sp>
    </p:spTree>
    <p:extLst>
      <p:ext uri="{BB962C8B-B14F-4D97-AF65-F5344CB8AC3E}">
        <p14:creationId xmlns:p14="http://schemas.microsoft.com/office/powerpoint/2010/main" val="2738456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fa-IR" dirty="0" smtClean="0">
                <a:solidFill>
                  <a:srgbClr val="FFFF00"/>
                </a:solidFill>
              </a:rPr>
              <a:t>الحمدلله رب العالمین </a:t>
            </a:r>
            <a:endParaRPr lang="fa-IR" dirty="0">
              <a:solidFill>
                <a:srgbClr val="FFFF00"/>
              </a:solidFill>
            </a:endParaRPr>
          </a:p>
        </p:txBody>
      </p:sp>
      <p:pic>
        <p:nvPicPr>
          <p:cNvPr id="1026" name="Picture 2" descr="C:\Users\Fasle Jadid Co\Pictures\pixha_net_1%20(9).jpg"/>
          <p:cNvPicPr>
            <a:picLocks noGrp="1" noChangeAspect="1" noChangeArrowheads="1"/>
          </p:cNvPicPr>
          <p:nvPr>
            <p:ph idx="1"/>
          </p:nvPr>
        </p:nvPicPr>
        <p:blipFill>
          <a:blip r:embed="rId2"/>
          <a:srcRect/>
          <a:stretch>
            <a:fillRect/>
          </a:stretch>
        </p:blipFill>
        <p:spPr bwMode="auto">
          <a:xfrm>
            <a:off x="1082842" y="1600201"/>
            <a:ext cx="9805737" cy="4525963"/>
          </a:xfrm>
          <a:prstGeom prst="rect">
            <a:avLst/>
          </a:prstGeom>
          <a:noFill/>
        </p:spPr>
      </p:pic>
    </p:spTree>
    <p:extLst>
      <p:ext uri="{BB962C8B-B14F-4D97-AF65-F5344CB8AC3E}">
        <p14:creationId xmlns:p14="http://schemas.microsoft.com/office/powerpoint/2010/main" val="3319752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18068"/>
          </a:xfrm>
          <a:solidFill>
            <a:srgbClr val="FFFF00"/>
          </a:solidFill>
        </p:spPr>
        <p:txBody>
          <a:bodyPr>
            <a:normAutofit fontScale="90000"/>
          </a:bodyPr>
          <a:lstStyle/>
          <a:p>
            <a:r>
              <a:rPr lang="fa-IR" sz="4000" b="1" dirty="0" smtClean="0">
                <a:cs typeface="B Yas" panose="00000400000000000000" pitchFamily="2" charset="-78"/>
              </a:rPr>
              <a:t>بین درک از واقعیت و شخصیت رابطه ی مستقیمی وجود دارد.</a:t>
            </a:r>
            <a:endParaRPr lang="fa-IR" sz="4000" b="1" dirty="0">
              <a:cs typeface="B Yas" panose="00000400000000000000" pitchFamily="2" charset="-78"/>
            </a:endParaRPr>
          </a:p>
        </p:txBody>
      </p:sp>
      <p:sp>
        <p:nvSpPr>
          <p:cNvPr id="3" name="Content Placeholder 2"/>
          <p:cNvSpPr>
            <a:spLocks noGrp="1"/>
          </p:cNvSpPr>
          <p:nvPr>
            <p:ph idx="1"/>
          </p:nvPr>
        </p:nvSpPr>
        <p:spPr>
          <a:xfrm>
            <a:off x="1295401" y="1913021"/>
            <a:ext cx="9601196" cy="3962847"/>
          </a:xfrm>
        </p:spPr>
        <p:txBody>
          <a:bodyPr>
            <a:normAutofit lnSpcReduction="10000"/>
          </a:bodyPr>
          <a:lstStyle/>
          <a:p>
            <a:r>
              <a:rPr lang="fa-IR" b="1" dirty="0" smtClean="0">
                <a:cs typeface="B Yas" panose="00000400000000000000" pitchFamily="2" charset="-78"/>
              </a:rPr>
              <a:t>شخصیت (تفکر ،احساس و رفتار ) در سه سطح نفس مستقر میشود.(حیوانی /انسانی /الهی )</a:t>
            </a:r>
          </a:p>
          <a:p>
            <a:r>
              <a:rPr lang="fa-IR" b="1" dirty="0" smtClean="0">
                <a:cs typeface="B Yas" panose="00000400000000000000" pitchFamily="2" charset="-78"/>
              </a:rPr>
              <a:t>در هر سطح که مستقر باشد متناسب با آن سطح درک ،احساس و واکنش ویژه ی آن سطح به واقعیت را نشان خواهد داد.</a:t>
            </a:r>
          </a:p>
          <a:p>
            <a:r>
              <a:rPr lang="fa-IR" b="1" dirty="0" smtClean="0">
                <a:cs typeface="B Yas" panose="00000400000000000000" pitchFamily="2" charset="-78"/>
              </a:rPr>
              <a:t>بیماری یعنی درک واقعیت براساس سطح حیوانی نفس (ترس ،خشم ، لذت ،خود محوری )</a:t>
            </a:r>
          </a:p>
          <a:p>
            <a:r>
              <a:rPr lang="fa-IR" b="1" dirty="0" smtClean="0">
                <a:cs typeface="B Yas" panose="00000400000000000000" pitchFamily="2" charset="-78"/>
              </a:rPr>
              <a:t>نقص یعنی درک واقعیت بر اساس سطح انسانی نفس (پرسش ،حزن ،اضطراب ،تردید...)</a:t>
            </a:r>
          </a:p>
          <a:p>
            <a:r>
              <a:rPr lang="fa-IR" b="1" dirty="0" smtClean="0">
                <a:cs typeface="B Yas" panose="00000400000000000000" pitchFamily="2" charset="-78"/>
              </a:rPr>
              <a:t>رشد یعنی درک واقعیت بر اساس ملکوت نفس انسانی یعنی نفس قدسی (والتنظر نفس ما قدمت لغد).(امنیت، آرامش ،حضور...)</a:t>
            </a:r>
          </a:p>
          <a:p>
            <a:r>
              <a:rPr lang="fa-IR" b="1" dirty="0" smtClean="0">
                <a:cs typeface="B Yas" panose="00000400000000000000" pitchFamily="2" charset="-78"/>
              </a:rPr>
              <a:t>فکر جریان انتقال شخصیت از استقرار در مرتبه ی حیوانی نفس به مرتبه ی انسانی و ذکر وسیله ی انتقال نفس ناطقه ی انسانی به نفس قدسیه ی الهی است .(واذکر اسم ربک و تبتل الیه تبتیلا).</a:t>
            </a:r>
            <a:endParaRPr lang="fa-IR" b="1" dirty="0">
              <a:cs typeface="B Yas" panose="00000400000000000000" pitchFamily="2" charset="-78"/>
            </a:endParaRPr>
          </a:p>
        </p:txBody>
      </p:sp>
    </p:spTree>
    <p:extLst>
      <p:ext uri="{BB962C8B-B14F-4D97-AF65-F5344CB8AC3E}">
        <p14:creationId xmlns:p14="http://schemas.microsoft.com/office/powerpoint/2010/main" val="2166142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13612"/>
            <a:ext cx="9601196" cy="1672388"/>
          </a:xfrm>
          <a:solidFill>
            <a:srgbClr val="0070C0"/>
          </a:solidFill>
        </p:spPr>
        <p:txBody>
          <a:bodyPr>
            <a:normAutofit/>
          </a:bodyPr>
          <a:lstStyle/>
          <a:p>
            <a:r>
              <a:rPr lang="fa-IR" sz="5400" b="1" dirty="0" smtClean="0">
                <a:solidFill>
                  <a:srgbClr val="FFFF00"/>
                </a:solidFill>
                <a:cs typeface="B Yas" panose="00000400000000000000" pitchFamily="2" charset="-78"/>
              </a:rPr>
              <a:t>ساختار نفس </a:t>
            </a:r>
            <a:r>
              <a:rPr lang="fa-IR" sz="2800" dirty="0" smtClean="0">
                <a:solidFill>
                  <a:schemeClr val="bg1"/>
                </a:solidFill>
              </a:rPr>
              <a:t/>
            </a:r>
            <a:br>
              <a:rPr lang="fa-IR" sz="2800" dirty="0" smtClean="0">
                <a:solidFill>
                  <a:schemeClr val="bg1"/>
                </a:solidFill>
              </a:rPr>
            </a:br>
            <a:r>
              <a:rPr lang="fa-IR" sz="2800" dirty="0" smtClean="0">
                <a:solidFill>
                  <a:schemeClr val="bg1"/>
                </a:solidFill>
              </a:rPr>
              <a:t>الإسراء </a:t>
            </a:r>
            <a:r>
              <a:rPr lang="fa-IR" sz="2800" dirty="0">
                <a:solidFill>
                  <a:schemeClr val="bg1"/>
                </a:solidFill>
              </a:rPr>
              <a:t>: 84   </a:t>
            </a:r>
            <a:r>
              <a:rPr lang="fa-IR" sz="2800" dirty="0">
                <a:solidFill>
                  <a:schemeClr val="bg1"/>
                </a:solidFill>
                <a:cs typeface="B Zar" panose="00000400000000000000" pitchFamily="2" charset="-78"/>
              </a:rPr>
              <a:t>قُلْ كُلٌّ يَعْمَلُ عَلى شاكِلَتِهِ فَرَبُّكُمْ أَعْلَمُ بِمَنْ هُوَ أَهْدى سَبيلاً </a:t>
            </a:r>
            <a:endParaRPr lang="fa-IR" dirty="0">
              <a:solidFill>
                <a:schemeClr val="bg1"/>
              </a:solidFill>
              <a:cs typeface="B Zar"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2909623"/>
              </p:ext>
            </p:extLst>
          </p:nvPr>
        </p:nvGraphicFramePr>
        <p:xfrm>
          <a:off x="1295400" y="2557463"/>
          <a:ext cx="9601200" cy="3650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5337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1774825" y="3200401"/>
            <a:ext cx="8642350" cy="3541713"/>
          </a:xfrm>
        </p:spPr>
        <p:txBody>
          <a:bodyPr/>
          <a:lstStyle/>
          <a:p>
            <a:pPr algn="r" rtl="1" eaLnBrk="1" hangingPunct="1">
              <a:spcBef>
                <a:spcPct val="0"/>
              </a:spcBef>
            </a:pPr>
            <a:r>
              <a:rPr lang="fa-IR" altLang="en-US" sz="2800">
                <a:solidFill>
                  <a:srgbClr val="002060"/>
                </a:solidFill>
                <a:cs typeface="B Nazanin" panose="00000400000000000000" pitchFamily="2" charset="-78"/>
              </a:rPr>
              <a:t>کمیل بن زیاد گوید: از حضرت امیرالمومنین علی (ع) تقاضا کردم که نفس مرا به من بازشناساند. فرمود: یا کمیل! مقصودت کدام نفس است؟ عرضه داشتم: مگر جز یک نفس در من است؟</a:t>
            </a:r>
          </a:p>
          <a:p>
            <a:pPr algn="r" rtl="1" eaLnBrk="1" hangingPunct="1">
              <a:spcBef>
                <a:spcPct val="0"/>
              </a:spcBef>
            </a:pPr>
            <a:endParaRPr lang="fa-IR" altLang="en-US" sz="2800">
              <a:solidFill>
                <a:srgbClr val="002060"/>
              </a:solidFill>
              <a:cs typeface="B Nazanin" panose="00000400000000000000" pitchFamily="2" charset="-78"/>
            </a:endParaRPr>
          </a:p>
          <a:p>
            <a:pPr algn="r" rtl="1" eaLnBrk="1" hangingPunct="1">
              <a:spcBef>
                <a:spcPct val="0"/>
              </a:spcBef>
            </a:pPr>
            <a:r>
              <a:rPr lang="fa-IR" altLang="en-US" sz="2800">
                <a:solidFill>
                  <a:srgbClr val="002060"/>
                </a:solidFill>
                <a:cs typeface="B Nazanin" panose="00000400000000000000" pitchFamily="2" charset="-78"/>
              </a:rPr>
              <a:t>فرمود: یا کمیل! در آدمی چهار نفس است:</a:t>
            </a:r>
          </a:p>
          <a:p>
            <a:pPr algn="r" rtl="1" eaLnBrk="1" hangingPunct="1">
              <a:spcBef>
                <a:spcPct val="0"/>
              </a:spcBef>
            </a:pPr>
            <a:r>
              <a:rPr lang="fa-IR" altLang="en-US" sz="2800">
                <a:solidFill>
                  <a:srgbClr val="002060"/>
                </a:solidFill>
                <a:cs typeface="B Nazanin" panose="00000400000000000000" pitchFamily="2" charset="-78"/>
              </a:rPr>
              <a:t>نفس نامی نباتی، نفس حسی حیوانی، نفس ناطقه قدسی و نفس کلی الهی.</a:t>
            </a:r>
          </a:p>
          <a:p>
            <a:pPr algn="r" rtl="1" eaLnBrk="1" hangingPunct="1">
              <a:spcBef>
                <a:spcPct val="0"/>
              </a:spcBef>
            </a:pPr>
            <a:r>
              <a:rPr lang="fa-IR" altLang="en-US" sz="2800">
                <a:solidFill>
                  <a:srgbClr val="002060"/>
                </a:solidFill>
                <a:cs typeface="B Nazanin" panose="00000400000000000000" pitchFamily="2" charset="-78"/>
              </a:rPr>
              <a:t>و هر یک از این چهار نفس دارای پنج قوه و دو خاصیت است.</a:t>
            </a:r>
            <a:endParaRPr lang="en-US" altLang="en-US" sz="2800">
              <a:solidFill>
                <a:srgbClr val="002060"/>
              </a:solidFill>
              <a:cs typeface="B Nazanin" panose="00000400000000000000" pitchFamily="2" charset="-78"/>
            </a:endParaRPr>
          </a:p>
          <a:p>
            <a:endParaRPr lang="en-US" altLang="en-US" smtClean="0"/>
          </a:p>
        </p:txBody>
      </p:sp>
      <p:sp>
        <p:nvSpPr>
          <p:cNvPr id="15363" name="Title 2"/>
          <p:cNvSpPr>
            <a:spLocks noGrp="1"/>
          </p:cNvSpPr>
          <p:nvPr>
            <p:ph type="ctrTitle"/>
          </p:nvPr>
        </p:nvSpPr>
        <p:spPr>
          <a:xfrm>
            <a:off x="1981200" y="1506539"/>
            <a:ext cx="8229600" cy="1470025"/>
          </a:xfrm>
        </p:spPr>
        <p:txBody>
          <a:bodyPr/>
          <a:lstStyle/>
          <a:p>
            <a:r>
              <a:rPr lang="fa-IR" altLang="en-US" sz="5400" dirty="0" smtClean="0">
                <a:solidFill>
                  <a:schemeClr val="tx1"/>
                </a:solidFill>
                <a:cs typeface="B Titr" panose="00000700000000000000" pitchFamily="2" charset="-78"/>
              </a:rPr>
              <a:t>سطوح نفس (لایه های خود )</a:t>
            </a:r>
            <a:endParaRPr altLang="en-US" sz="5400" dirty="0" smtClean="0">
              <a:solidFill>
                <a:schemeClr val="tx1"/>
              </a:solidFill>
            </a:endParaRPr>
          </a:p>
        </p:txBody>
      </p:sp>
    </p:spTree>
    <p:extLst>
      <p:ext uri="{BB962C8B-B14F-4D97-AF65-F5344CB8AC3E}">
        <p14:creationId xmlns:p14="http://schemas.microsoft.com/office/powerpoint/2010/main" val="1688049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ubtitle 1"/>
          <p:cNvSpPr>
            <a:spLocks noGrp="1"/>
          </p:cNvSpPr>
          <p:nvPr>
            <p:ph type="subTitle" idx="1"/>
          </p:nvPr>
        </p:nvSpPr>
        <p:spPr>
          <a:xfrm>
            <a:off x="1847850" y="3200400"/>
            <a:ext cx="8496300" cy="3468688"/>
          </a:xfrm>
        </p:spPr>
        <p:txBody>
          <a:bodyPr/>
          <a:lstStyle/>
          <a:p>
            <a:pPr marL="319088" indent="-319088" rtl="1" eaLnBrk="1" hangingPunct="1"/>
            <a:r>
              <a:rPr lang="fa-IR" altLang="en-US" sz="2800" b="1">
                <a:solidFill>
                  <a:srgbClr val="FF0000"/>
                </a:solidFill>
                <a:cs typeface="B Nazanin" panose="00000400000000000000" pitchFamily="2" charset="-78"/>
              </a:rPr>
              <a:t>قوا</a:t>
            </a:r>
          </a:p>
          <a:p>
            <a:pPr marL="319088" indent="-319088" rtl="1" eaLnBrk="1" hangingPunct="1"/>
            <a:r>
              <a:rPr lang="fa-IR" altLang="en-US" sz="2800" b="1">
                <a:solidFill>
                  <a:srgbClr val="3333CC"/>
                </a:solidFill>
                <a:cs typeface="B Nazanin" panose="00000400000000000000" pitchFamily="2" charset="-78"/>
              </a:rPr>
              <a:t>ماسکه- جاذبه- هاضمه- دافعه- مربّیه</a:t>
            </a:r>
            <a:endParaRPr lang="en-US" altLang="en-US" sz="2800" b="1">
              <a:solidFill>
                <a:srgbClr val="3333CC"/>
              </a:solidFill>
              <a:cs typeface="B Nazanin" panose="00000400000000000000" pitchFamily="2" charset="-78"/>
            </a:endParaRPr>
          </a:p>
          <a:p>
            <a:pPr marL="319088" indent="-319088" rtl="1" eaLnBrk="1" hangingPunct="1"/>
            <a:r>
              <a:rPr lang="fa-IR" altLang="en-US" sz="2800" b="1">
                <a:solidFill>
                  <a:srgbClr val="FF0000"/>
                </a:solidFill>
                <a:cs typeface="B Nazanin" panose="00000400000000000000" pitchFamily="2" charset="-78"/>
              </a:rPr>
              <a:t>خواص</a:t>
            </a:r>
          </a:p>
          <a:p>
            <a:pPr marL="319088" indent="-319088" rtl="1" eaLnBrk="1" hangingPunct="1"/>
            <a:r>
              <a:rPr lang="fa-IR" altLang="en-US" sz="2800" b="1">
                <a:solidFill>
                  <a:srgbClr val="3333CC"/>
                </a:solidFill>
                <a:cs typeface="B Nazanin" panose="00000400000000000000" pitchFamily="2" charset="-78"/>
              </a:rPr>
              <a:t>افزایش و کاهش</a:t>
            </a:r>
          </a:p>
          <a:p>
            <a:pPr marL="319088" indent="-319088" rtl="1" eaLnBrk="1" hangingPunct="1"/>
            <a:endParaRPr lang="fa-IR" altLang="en-US" sz="2400">
              <a:solidFill>
                <a:schemeClr val="tx1"/>
              </a:solidFill>
              <a:cs typeface="B Nazanin" panose="00000400000000000000" pitchFamily="2" charset="-78"/>
            </a:endParaRPr>
          </a:p>
          <a:p>
            <a:pPr marL="319088" indent="-319088" rtl="1" eaLnBrk="1" hangingPunct="1"/>
            <a:r>
              <a:rPr lang="fa-IR" altLang="en-US" sz="2400">
                <a:solidFill>
                  <a:schemeClr val="tx1"/>
                </a:solidFill>
                <a:cs typeface="B Nazanin" panose="00000400000000000000" pitchFamily="2" charset="-78"/>
              </a:rPr>
              <a:t>(این نفس از کبد برانگیخته می‌شود و شبیه‌ترین چیزها به نفس حیوانی است.)</a:t>
            </a:r>
            <a:endParaRPr lang="en-US" altLang="en-US" sz="2400">
              <a:solidFill>
                <a:schemeClr val="tx1"/>
              </a:solidFill>
              <a:cs typeface="B Nazanin" panose="00000400000000000000" pitchFamily="2" charset="-78"/>
            </a:endParaRPr>
          </a:p>
        </p:txBody>
      </p:sp>
      <p:sp>
        <p:nvSpPr>
          <p:cNvPr id="16387" name="Title 2"/>
          <p:cNvSpPr>
            <a:spLocks noGrp="1"/>
          </p:cNvSpPr>
          <p:nvPr>
            <p:ph type="ctrTitle"/>
          </p:nvPr>
        </p:nvSpPr>
        <p:spPr>
          <a:xfrm>
            <a:off x="1981200" y="1506539"/>
            <a:ext cx="8229600" cy="1470025"/>
          </a:xfrm>
        </p:spPr>
        <p:txBody>
          <a:bodyPr/>
          <a:lstStyle/>
          <a:p>
            <a:r>
              <a:rPr lang="fa-IR" altLang="en-US" b="1" smtClean="0">
                <a:solidFill>
                  <a:srgbClr val="002060"/>
                </a:solidFill>
                <a:cs typeface="B Titr" panose="00000700000000000000" pitchFamily="2" charset="-78"/>
              </a:rPr>
              <a:t>نفس نامی نباتی</a:t>
            </a:r>
            <a:endParaRPr altLang="en-US" smtClean="0">
              <a:solidFill>
                <a:srgbClr val="002060"/>
              </a:solidFill>
              <a:cs typeface="B Titr" panose="00000700000000000000" pitchFamily="2" charset="-78"/>
            </a:endParaRPr>
          </a:p>
        </p:txBody>
      </p:sp>
    </p:spTree>
    <p:extLst>
      <p:ext uri="{BB962C8B-B14F-4D97-AF65-F5344CB8AC3E}">
        <p14:creationId xmlns:p14="http://schemas.microsoft.com/office/powerpoint/2010/main" val="2575672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74825" y="3200400"/>
            <a:ext cx="8642350" cy="3397250"/>
          </a:xfrm>
        </p:spPr>
        <p:txBody>
          <a:bodyPr/>
          <a:lstStyle/>
          <a:p>
            <a:pPr marL="320040" indent="-320040" rtl="1" eaLnBrk="1" fontAlgn="auto" hangingPunct="1">
              <a:spcAft>
                <a:spcPts val="0"/>
              </a:spcAft>
              <a:defRPr/>
            </a:pPr>
            <a:r>
              <a:rPr lang="fa-IR" sz="2800" b="1" dirty="0">
                <a:solidFill>
                  <a:srgbClr val="FF0000"/>
                </a:solidFill>
                <a:cs typeface="B Nazanin" pitchFamily="2" charset="-78"/>
              </a:rPr>
              <a:t>قوا</a:t>
            </a:r>
          </a:p>
          <a:p>
            <a:pPr marL="320040" indent="-320040" rtl="1" eaLnBrk="1" fontAlgn="auto" hangingPunct="1">
              <a:spcAft>
                <a:spcPts val="0"/>
              </a:spcAft>
              <a:defRPr/>
            </a:pPr>
            <a:r>
              <a:rPr lang="fa-IR" sz="2800" b="1" dirty="0">
                <a:solidFill>
                  <a:srgbClr val="3333CC"/>
                </a:solidFill>
                <a:cs typeface="B Nazanin" pitchFamily="2" charset="-78"/>
              </a:rPr>
              <a:t>شنوایی- بینایی- بویایی- چشایی- بساوایی</a:t>
            </a:r>
            <a:endParaRPr lang="en-US" sz="2800" b="1" dirty="0">
              <a:solidFill>
                <a:srgbClr val="3333CC"/>
              </a:solidFill>
              <a:cs typeface="B Nazanin" pitchFamily="2" charset="-78"/>
            </a:endParaRPr>
          </a:p>
          <a:p>
            <a:pPr marL="320040" indent="-320040" rtl="1" eaLnBrk="1" fontAlgn="auto" hangingPunct="1">
              <a:spcAft>
                <a:spcPts val="0"/>
              </a:spcAft>
              <a:defRPr/>
            </a:pPr>
            <a:r>
              <a:rPr lang="fa-IR" sz="2800" b="1" dirty="0">
                <a:solidFill>
                  <a:srgbClr val="FF0000"/>
                </a:solidFill>
                <a:cs typeface="B Nazanin" pitchFamily="2" charset="-78"/>
              </a:rPr>
              <a:t>خواص</a:t>
            </a:r>
          </a:p>
          <a:p>
            <a:pPr marL="320040" indent="-320040" rtl="1" eaLnBrk="1" fontAlgn="auto" hangingPunct="1">
              <a:spcAft>
                <a:spcPts val="0"/>
              </a:spcAft>
              <a:defRPr/>
            </a:pPr>
            <a:r>
              <a:rPr lang="fa-IR" sz="2800" b="1" dirty="0">
                <a:solidFill>
                  <a:srgbClr val="3333CC"/>
                </a:solidFill>
                <a:cs typeface="B Nazanin" pitchFamily="2" charset="-78"/>
              </a:rPr>
              <a:t>رضا و غضب</a:t>
            </a:r>
          </a:p>
          <a:p>
            <a:pPr marL="320040" indent="-320040" rtl="1" eaLnBrk="1" fontAlgn="auto" hangingPunct="1">
              <a:spcAft>
                <a:spcPts val="0"/>
              </a:spcAft>
              <a:defRPr/>
            </a:pPr>
            <a:endParaRPr lang="fa-IR" sz="2800" dirty="0">
              <a:cs typeface="B Nazanin" pitchFamily="2" charset="-78"/>
            </a:endParaRPr>
          </a:p>
          <a:p>
            <a:pPr marL="320040" indent="-320040" rtl="1" eaLnBrk="1" fontAlgn="auto" hangingPunct="1">
              <a:spcAft>
                <a:spcPts val="0"/>
              </a:spcAft>
              <a:defRPr/>
            </a:pPr>
            <a:r>
              <a:rPr lang="fa-IR" sz="2400" dirty="0">
                <a:cs typeface="B Nazanin" pitchFamily="2" charset="-78"/>
              </a:rPr>
              <a:t>(این نفس شبیه‌ترین چیزها به نفس درندگان و وحوش است.)</a:t>
            </a:r>
            <a:endParaRPr lang="en-US" sz="2400" dirty="0">
              <a:cs typeface="B Nazanin" pitchFamily="2" charset="-78"/>
            </a:endParaRPr>
          </a:p>
          <a:p>
            <a:pPr>
              <a:defRPr/>
            </a:pPr>
            <a:endParaRPr lang="en-US" dirty="0"/>
          </a:p>
        </p:txBody>
      </p:sp>
      <p:sp>
        <p:nvSpPr>
          <p:cNvPr id="17411" name="Title 2"/>
          <p:cNvSpPr>
            <a:spLocks noGrp="1"/>
          </p:cNvSpPr>
          <p:nvPr>
            <p:ph type="ctrTitle"/>
          </p:nvPr>
        </p:nvSpPr>
        <p:spPr>
          <a:xfrm>
            <a:off x="1981200" y="1506539"/>
            <a:ext cx="8229600" cy="1470025"/>
          </a:xfrm>
        </p:spPr>
        <p:txBody>
          <a:bodyPr/>
          <a:lstStyle/>
          <a:p>
            <a:r>
              <a:rPr lang="fa-IR" altLang="en-US" b="1" smtClean="0">
                <a:solidFill>
                  <a:srgbClr val="002060"/>
                </a:solidFill>
                <a:cs typeface="B Titr" panose="00000700000000000000" pitchFamily="2" charset="-78"/>
              </a:rPr>
              <a:t>نفس حسی حیوانی‌</a:t>
            </a:r>
            <a:endParaRPr altLang="en-US" smtClean="0">
              <a:solidFill>
                <a:srgbClr val="002060"/>
              </a:solidFill>
              <a:cs typeface="B Titr" panose="00000700000000000000" pitchFamily="2" charset="-78"/>
            </a:endParaRPr>
          </a:p>
        </p:txBody>
      </p:sp>
    </p:spTree>
    <p:extLst>
      <p:ext uri="{BB962C8B-B14F-4D97-AF65-F5344CB8AC3E}">
        <p14:creationId xmlns:p14="http://schemas.microsoft.com/office/powerpoint/2010/main" val="3379118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ubtitle 1"/>
          <p:cNvSpPr>
            <a:spLocks noGrp="1"/>
          </p:cNvSpPr>
          <p:nvPr>
            <p:ph type="subTitle" idx="1"/>
          </p:nvPr>
        </p:nvSpPr>
        <p:spPr>
          <a:xfrm>
            <a:off x="1703388" y="3200401"/>
            <a:ext cx="8640762" cy="3541713"/>
          </a:xfrm>
        </p:spPr>
        <p:txBody>
          <a:bodyPr/>
          <a:lstStyle/>
          <a:p>
            <a:pPr marL="319088" indent="-319088" rtl="1" eaLnBrk="1" hangingPunct="1"/>
            <a:r>
              <a:rPr lang="fa-IR" altLang="en-US" sz="2800" b="1">
                <a:solidFill>
                  <a:srgbClr val="FF0000"/>
                </a:solidFill>
                <a:cs typeface="B Nazanin" panose="00000400000000000000" pitchFamily="2" charset="-78"/>
              </a:rPr>
              <a:t>قوا</a:t>
            </a:r>
          </a:p>
          <a:p>
            <a:pPr marL="319088" indent="-319088" rtl="1" eaLnBrk="1" hangingPunct="1"/>
            <a:r>
              <a:rPr lang="fa-IR" altLang="en-US" sz="2800" b="1">
                <a:solidFill>
                  <a:srgbClr val="3333CC"/>
                </a:solidFill>
                <a:cs typeface="B Nazanin" panose="00000400000000000000" pitchFamily="2" charset="-78"/>
              </a:rPr>
              <a:t>فکر- ذکر- علم- حلم- نَباهه</a:t>
            </a:r>
          </a:p>
          <a:p>
            <a:pPr marL="319088" indent="-319088" rtl="1" eaLnBrk="1" hangingPunct="1"/>
            <a:r>
              <a:rPr lang="fa-IR" altLang="en-US" sz="2800" b="1">
                <a:solidFill>
                  <a:srgbClr val="FF0000"/>
                </a:solidFill>
                <a:cs typeface="B Nazanin" panose="00000400000000000000" pitchFamily="2" charset="-78"/>
              </a:rPr>
              <a:t>خواص</a:t>
            </a:r>
          </a:p>
          <a:p>
            <a:pPr marL="319088" indent="-319088" rtl="1" eaLnBrk="1" hangingPunct="1"/>
            <a:r>
              <a:rPr lang="fa-IR" altLang="en-US" sz="2800" b="1">
                <a:solidFill>
                  <a:srgbClr val="3333CC"/>
                </a:solidFill>
                <a:cs typeface="B Nazanin" panose="00000400000000000000" pitchFamily="2" charset="-78"/>
              </a:rPr>
              <a:t>نَزاهت و حکمت</a:t>
            </a:r>
          </a:p>
          <a:p>
            <a:pPr marL="319088" indent="-319088" rtl="1" eaLnBrk="1" hangingPunct="1"/>
            <a:endParaRPr lang="fa-IR" altLang="en-US" sz="2400">
              <a:cs typeface="B Nazanin" panose="00000400000000000000" pitchFamily="2" charset="-78"/>
            </a:endParaRPr>
          </a:p>
          <a:p>
            <a:pPr marL="319088" indent="-319088" rtl="1" eaLnBrk="1" hangingPunct="1"/>
            <a:r>
              <a:rPr lang="fa-IR" altLang="en-US" sz="2400">
                <a:cs typeface="B Nazanin" panose="00000400000000000000" pitchFamily="2" charset="-78"/>
              </a:rPr>
              <a:t>(این نفس از چیزی منبعث نمی‌شود و شبیه‌ترین چیزها به نفس فرشتگان است.)</a:t>
            </a:r>
            <a:endParaRPr lang="en-US" altLang="en-US" sz="2400"/>
          </a:p>
        </p:txBody>
      </p:sp>
      <p:sp>
        <p:nvSpPr>
          <p:cNvPr id="18435" name="Title 2"/>
          <p:cNvSpPr>
            <a:spLocks noGrp="1"/>
          </p:cNvSpPr>
          <p:nvPr>
            <p:ph type="ctrTitle"/>
          </p:nvPr>
        </p:nvSpPr>
        <p:spPr>
          <a:xfrm>
            <a:off x="1981200" y="1506539"/>
            <a:ext cx="8229600" cy="1470025"/>
          </a:xfrm>
        </p:spPr>
        <p:txBody>
          <a:bodyPr/>
          <a:lstStyle/>
          <a:p>
            <a:r>
              <a:rPr lang="fa-IR" altLang="en-US" b="1" smtClean="0">
                <a:solidFill>
                  <a:srgbClr val="002060"/>
                </a:solidFill>
                <a:cs typeface="B Titr" panose="00000700000000000000" pitchFamily="2" charset="-78"/>
              </a:rPr>
              <a:t>نفس ناطقه قدسی</a:t>
            </a:r>
            <a:endParaRPr altLang="en-US" smtClean="0">
              <a:solidFill>
                <a:srgbClr val="002060"/>
              </a:solidFill>
              <a:cs typeface="B Titr" panose="00000700000000000000" pitchFamily="2" charset="-78"/>
            </a:endParaRPr>
          </a:p>
        </p:txBody>
      </p:sp>
    </p:spTree>
    <p:extLst>
      <p:ext uri="{BB962C8B-B14F-4D97-AF65-F5344CB8AC3E}">
        <p14:creationId xmlns:p14="http://schemas.microsoft.com/office/powerpoint/2010/main" val="4031929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ubtitle 1"/>
          <p:cNvSpPr>
            <a:spLocks noGrp="1"/>
          </p:cNvSpPr>
          <p:nvPr>
            <p:ph type="subTitle" idx="1"/>
          </p:nvPr>
        </p:nvSpPr>
        <p:spPr>
          <a:xfrm>
            <a:off x="1774825" y="3200401"/>
            <a:ext cx="8713788" cy="3541713"/>
          </a:xfrm>
        </p:spPr>
        <p:txBody>
          <a:bodyPr/>
          <a:lstStyle/>
          <a:p>
            <a:pPr marL="319088" indent="-319088" rtl="1" eaLnBrk="1" hangingPunct="1"/>
            <a:r>
              <a:rPr lang="fa-IR" altLang="en-US" sz="2800" b="1">
                <a:solidFill>
                  <a:srgbClr val="FF0000"/>
                </a:solidFill>
                <a:cs typeface="B Nazanin" panose="00000400000000000000" pitchFamily="2" charset="-78"/>
              </a:rPr>
              <a:t>قوا</a:t>
            </a:r>
          </a:p>
          <a:p>
            <a:pPr marL="319088" indent="-319088" rtl="1" eaLnBrk="1" hangingPunct="1"/>
            <a:r>
              <a:rPr lang="fa-IR" altLang="en-US" sz="2800" b="1">
                <a:solidFill>
                  <a:srgbClr val="3333CC"/>
                </a:solidFill>
                <a:cs typeface="B Nazanin" panose="00000400000000000000" pitchFamily="2" charset="-78"/>
              </a:rPr>
              <a:t>هستی در نیستی- نعمت در سختی- عزت در خواری-</a:t>
            </a:r>
          </a:p>
          <a:p>
            <a:pPr marL="319088" indent="-319088" rtl="1" eaLnBrk="1" hangingPunct="1"/>
            <a:r>
              <a:rPr lang="fa-IR" altLang="en-US" sz="2800" b="1">
                <a:solidFill>
                  <a:srgbClr val="3333CC"/>
                </a:solidFill>
                <a:cs typeface="B Nazanin" panose="00000400000000000000" pitchFamily="2" charset="-78"/>
              </a:rPr>
              <a:t>فقر در غنا- صبر در بلا</a:t>
            </a:r>
            <a:endParaRPr lang="en-US" altLang="en-US" sz="2800" b="1">
              <a:solidFill>
                <a:srgbClr val="3333CC"/>
              </a:solidFill>
              <a:cs typeface="B Nazanin" panose="00000400000000000000" pitchFamily="2" charset="-78"/>
            </a:endParaRPr>
          </a:p>
          <a:p>
            <a:pPr marL="319088" indent="-319088" rtl="1" eaLnBrk="1" hangingPunct="1"/>
            <a:r>
              <a:rPr lang="fa-IR" altLang="en-US" sz="2800" b="1">
                <a:solidFill>
                  <a:srgbClr val="FF0000"/>
                </a:solidFill>
                <a:cs typeface="B Nazanin" panose="00000400000000000000" pitchFamily="2" charset="-78"/>
              </a:rPr>
              <a:t>خواص</a:t>
            </a:r>
          </a:p>
          <a:p>
            <a:pPr marL="319088" indent="-319088" rtl="1" eaLnBrk="1" hangingPunct="1"/>
            <a:r>
              <a:rPr lang="fa-IR" altLang="en-US" sz="2800" b="1">
                <a:solidFill>
                  <a:srgbClr val="3333CC"/>
                </a:solidFill>
                <a:cs typeface="B Nazanin" panose="00000400000000000000" pitchFamily="2" charset="-78"/>
              </a:rPr>
              <a:t>رضا و تسلیم</a:t>
            </a:r>
          </a:p>
          <a:p>
            <a:pPr marL="319088" indent="-319088" rtl="1" eaLnBrk="1" hangingPunct="1"/>
            <a:endParaRPr lang="fa-IR" altLang="en-US" sz="2400">
              <a:cs typeface="B Nazanin" panose="00000400000000000000" pitchFamily="2" charset="-78"/>
            </a:endParaRPr>
          </a:p>
          <a:p>
            <a:pPr marL="319088" indent="-319088" rtl="1" eaLnBrk="1" hangingPunct="1"/>
            <a:r>
              <a:rPr lang="fa-IR" altLang="en-US" sz="2400">
                <a:cs typeface="B Nazanin" panose="00000400000000000000" pitchFamily="2" charset="-78"/>
              </a:rPr>
              <a:t>(این نفس از پروردگار عالم منبعث می‌شود و به او نیز باز می‌گردد.)</a:t>
            </a:r>
            <a:endParaRPr lang="en-US" altLang="en-US" sz="2400"/>
          </a:p>
        </p:txBody>
      </p:sp>
      <p:sp>
        <p:nvSpPr>
          <p:cNvPr id="19459" name="Title 2"/>
          <p:cNvSpPr>
            <a:spLocks noGrp="1"/>
          </p:cNvSpPr>
          <p:nvPr>
            <p:ph type="ctrTitle"/>
          </p:nvPr>
        </p:nvSpPr>
        <p:spPr>
          <a:xfrm>
            <a:off x="1981200" y="1506539"/>
            <a:ext cx="8229600" cy="1470025"/>
          </a:xfrm>
        </p:spPr>
        <p:txBody>
          <a:bodyPr/>
          <a:lstStyle/>
          <a:p>
            <a:r>
              <a:rPr lang="fa-IR" altLang="en-US" b="1" smtClean="0">
                <a:solidFill>
                  <a:srgbClr val="002060"/>
                </a:solidFill>
                <a:cs typeface="B Titr" panose="00000700000000000000" pitchFamily="2" charset="-78"/>
              </a:rPr>
              <a:t>نفس کلی الهی</a:t>
            </a:r>
            <a:endParaRPr altLang="en-US" smtClean="0">
              <a:solidFill>
                <a:srgbClr val="002060"/>
              </a:solidFill>
              <a:cs typeface="B Titr" panose="00000700000000000000" pitchFamily="2" charset="-78"/>
            </a:endParaRPr>
          </a:p>
        </p:txBody>
      </p:sp>
    </p:spTree>
    <p:extLst>
      <p:ext uri="{BB962C8B-B14F-4D97-AF65-F5344CB8AC3E}">
        <p14:creationId xmlns:p14="http://schemas.microsoft.com/office/powerpoint/2010/main" val="17297286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7.jpeg"/></Relationships>
</file>

<file path=ppt/theme/_rels/theme13.xml.rels><?xml version="1.0" encoding="UTF-8" standalone="yes"?>
<Relationships xmlns="http://schemas.openxmlformats.org/package/2006/relationships"><Relationship Id="rId1" Type="http://schemas.openxmlformats.org/officeDocument/2006/relationships/image" Target="../media/image7.jpeg"/></Relationships>
</file>

<file path=ppt/theme/_rels/theme14.xml.rels><?xml version="1.0" encoding="UTF-8" standalone="yes"?>
<Relationships xmlns="http://schemas.openxmlformats.org/package/2006/relationships"><Relationship Id="rId1" Type="http://schemas.openxmlformats.org/officeDocument/2006/relationships/image" Target="../media/image7.jpeg"/></Relationships>
</file>

<file path=ppt/theme/_rels/theme15.xml.rels><?xml version="1.0" encoding="UTF-8" standalone="yes"?>
<Relationships xmlns="http://schemas.openxmlformats.org/package/2006/relationships"><Relationship Id="rId1" Type="http://schemas.openxmlformats.org/officeDocument/2006/relationships/image" Target="../media/image7.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_rels/theme8.xml.rels><?xml version="1.0" encoding="UTF-8" standalone="yes"?>
<Relationships xmlns="http://schemas.openxmlformats.org/package/2006/relationships"><Relationship Id="rId1" Type="http://schemas.openxmlformats.org/officeDocument/2006/relationships/image" Target="../media/image7.jpeg"/></Relationships>
</file>

<file path=ppt/theme/_rels/theme9.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0.xml><?xml version="1.0" encoding="utf-8"?>
<a:theme xmlns:a="http://schemas.openxmlformats.org/drawingml/2006/main" name="3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Equity">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3.xml><?xml version="1.0" encoding="utf-8"?>
<a:theme xmlns:a="http://schemas.openxmlformats.org/drawingml/2006/main" name="7_Equity">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4.xml><?xml version="1.0" encoding="utf-8"?>
<a:theme xmlns:a="http://schemas.openxmlformats.org/drawingml/2006/main" name="8_Equity">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5.xml><?xml version="1.0" encoding="utf-8"?>
<a:theme xmlns:a="http://schemas.openxmlformats.org/drawingml/2006/main" name="9_Equity">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2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Equity">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1_Equity">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6.xml><?xml version="1.0" encoding="utf-8"?>
<a:theme xmlns:a="http://schemas.openxmlformats.org/drawingml/2006/main" name="2_Equity">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7.xml><?xml version="1.0" encoding="utf-8"?>
<a:theme xmlns:a="http://schemas.openxmlformats.org/drawingml/2006/main" name="3_Equity">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8.xml><?xml version="1.0" encoding="utf-8"?>
<a:theme xmlns:a="http://schemas.openxmlformats.org/drawingml/2006/main" name="4_Equity">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9.xml><?xml version="1.0" encoding="utf-8"?>
<a:theme xmlns:a="http://schemas.openxmlformats.org/drawingml/2006/main" name="5_Equity">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1109</Words>
  <Application>Microsoft Office PowerPoint</Application>
  <PresentationFormat>Widescreen</PresentationFormat>
  <Paragraphs>166</Paragraphs>
  <Slides>22</Slides>
  <Notes>8</Notes>
  <HiddenSlides>0</HiddenSlides>
  <MMClips>0</MMClips>
  <ScaleCrop>false</ScaleCrop>
  <HeadingPairs>
    <vt:vector size="6" baseType="variant">
      <vt:variant>
        <vt:lpstr>Fonts Used</vt:lpstr>
      </vt:variant>
      <vt:variant>
        <vt:i4>15</vt:i4>
      </vt:variant>
      <vt:variant>
        <vt:lpstr>Theme</vt:lpstr>
      </vt:variant>
      <vt:variant>
        <vt:i4>16</vt:i4>
      </vt:variant>
      <vt:variant>
        <vt:lpstr>Slide Titles</vt:lpstr>
      </vt:variant>
      <vt:variant>
        <vt:i4>22</vt:i4>
      </vt:variant>
    </vt:vector>
  </HeadingPairs>
  <TitlesOfParts>
    <vt:vector size="53" baseType="lpstr">
      <vt:lpstr>Arial</vt:lpstr>
      <vt:lpstr>B Lotus</vt:lpstr>
      <vt:lpstr>B Nazanin</vt:lpstr>
      <vt:lpstr>B Tabassom</vt:lpstr>
      <vt:lpstr>B Titr</vt:lpstr>
      <vt:lpstr>B Yas</vt:lpstr>
      <vt:lpstr>B Zar</vt:lpstr>
      <vt:lpstr>Calibri</vt:lpstr>
      <vt:lpstr>Franklin Gothic Book</vt:lpstr>
      <vt:lpstr>Garamond</vt:lpstr>
      <vt:lpstr>Perpetua</vt:lpstr>
      <vt:lpstr>Tahoma</vt:lpstr>
      <vt:lpstr>Times New Roman</vt:lpstr>
      <vt:lpstr>Wingdings</vt:lpstr>
      <vt:lpstr>Wingdings 2</vt:lpstr>
      <vt:lpstr>1_Organic</vt:lpstr>
      <vt:lpstr>Organic</vt:lpstr>
      <vt:lpstr>2_Organic</vt:lpstr>
      <vt:lpstr>Equity</vt:lpstr>
      <vt:lpstr>1_Equity</vt:lpstr>
      <vt:lpstr>2_Equity</vt:lpstr>
      <vt:lpstr>3_Equity</vt:lpstr>
      <vt:lpstr>4_Equity</vt:lpstr>
      <vt:lpstr>5_Equity</vt:lpstr>
      <vt:lpstr>3_Organic</vt:lpstr>
      <vt:lpstr>4_Office Theme</vt:lpstr>
      <vt:lpstr>6_Equity</vt:lpstr>
      <vt:lpstr>7_Equity</vt:lpstr>
      <vt:lpstr>8_Equity</vt:lpstr>
      <vt:lpstr>9_Equity</vt:lpstr>
      <vt:lpstr>3_Office Theme</vt:lpstr>
      <vt:lpstr>از خود شناسی تا خود سازی  </vt:lpstr>
      <vt:lpstr>روانشناسی انسان بر اساس منابع معنوی (شاکله شناسی )   </vt:lpstr>
      <vt:lpstr>بین درک از واقعیت و شخصیت رابطه ی مستقیمی وجود دارد.</vt:lpstr>
      <vt:lpstr>ساختار نفس  الإسراء : 84   قُلْ كُلٌّ يَعْمَلُ عَلى شاكِلَتِهِ فَرَبُّكُمْ أَعْلَمُ بِمَنْ هُوَ أَهْدى سَبيلاً </vt:lpstr>
      <vt:lpstr>سطوح نفس (لایه های خود )</vt:lpstr>
      <vt:lpstr>نفس نامی نباتی</vt:lpstr>
      <vt:lpstr>نفس حسی حیوانی‌</vt:lpstr>
      <vt:lpstr>نفس ناطقه قدسی</vt:lpstr>
      <vt:lpstr>نفس کلی الهی</vt:lpstr>
      <vt:lpstr>روایت کمیل از نفس‌شناسی حضرت علی (ع)</vt:lpstr>
      <vt:lpstr>تظاهرات سه گانه ی نفس  بر اساس حالات قلب </vt:lpstr>
      <vt:lpstr>درکات قلب :فی قلوبهم مرض فزادهم الله مرضا </vt:lpstr>
      <vt:lpstr>خاصیت اسماء الهی در تبدیل قلب مریض به منیب و سلیم  </vt:lpstr>
      <vt:lpstr>سبک زندگی رحمانی  (قرآنی )</vt:lpstr>
      <vt:lpstr>خودسازی : تزکیه یا پالایش خود مزاحم ظهور مظهر ذکر </vt:lpstr>
      <vt:lpstr>خودسازی  تشبه به اسماء حسنای الهی در نفس  </vt:lpstr>
      <vt:lpstr>مهارتهای پایه در سبک زندگی معنوی بر اساس  اسماء الهی  :</vt:lpstr>
      <vt:lpstr>دو اصل تربیت:  تمهید و تحدید</vt:lpstr>
      <vt:lpstr>دیدگاه حضرت علی (ع)</vt:lpstr>
      <vt:lpstr>سه سطح حیات آدمی</vt:lpstr>
      <vt:lpstr>سه نوع فعالیت آدمی</vt:lpstr>
      <vt:lpstr>الحمدلله رب العالمین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روان درمانی  با رویکرد دینی</dc:title>
  <dc:creator>FasleJadid</dc:creator>
  <cp:lastModifiedBy>FasleJadid</cp:lastModifiedBy>
  <cp:revision>12</cp:revision>
  <dcterms:created xsi:type="dcterms:W3CDTF">2016-01-28T05:28:57Z</dcterms:created>
  <dcterms:modified xsi:type="dcterms:W3CDTF">2016-01-28T09:01:22Z</dcterms:modified>
</cp:coreProperties>
</file>